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9" r:id="rId1"/>
  </p:sldMasterIdLst>
  <p:notesMasterIdLst>
    <p:notesMasterId r:id="rId56"/>
  </p:notesMasterIdLst>
  <p:sldIdLst>
    <p:sldId id="256" r:id="rId2"/>
    <p:sldId id="380" r:id="rId3"/>
    <p:sldId id="384" r:id="rId4"/>
    <p:sldId id="394" r:id="rId5"/>
    <p:sldId id="405" r:id="rId6"/>
    <p:sldId id="407" r:id="rId7"/>
    <p:sldId id="409" r:id="rId8"/>
    <p:sldId id="410" r:id="rId9"/>
    <p:sldId id="411" r:id="rId10"/>
    <p:sldId id="412" r:id="rId11"/>
    <p:sldId id="413" r:id="rId12"/>
    <p:sldId id="414" r:id="rId13"/>
    <p:sldId id="415" r:id="rId14"/>
    <p:sldId id="416" r:id="rId15"/>
    <p:sldId id="417" r:id="rId16"/>
    <p:sldId id="418" r:id="rId17"/>
    <p:sldId id="419" r:id="rId18"/>
    <p:sldId id="421" r:id="rId19"/>
    <p:sldId id="422" r:id="rId20"/>
    <p:sldId id="424" r:id="rId21"/>
    <p:sldId id="425" r:id="rId22"/>
    <p:sldId id="426" r:id="rId23"/>
    <p:sldId id="427" r:id="rId24"/>
    <p:sldId id="428" r:id="rId25"/>
    <p:sldId id="436" r:id="rId26"/>
    <p:sldId id="437" r:id="rId27"/>
    <p:sldId id="443" r:id="rId28"/>
    <p:sldId id="446" r:id="rId29"/>
    <p:sldId id="447" r:id="rId30"/>
    <p:sldId id="448" r:id="rId31"/>
    <p:sldId id="449" r:id="rId32"/>
    <p:sldId id="450" r:id="rId33"/>
    <p:sldId id="451" r:id="rId34"/>
    <p:sldId id="452" r:id="rId35"/>
    <p:sldId id="453" r:id="rId36"/>
    <p:sldId id="454" r:id="rId37"/>
    <p:sldId id="458" r:id="rId38"/>
    <p:sldId id="459" r:id="rId39"/>
    <p:sldId id="461" r:id="rId40"/>
    <p:sldId id="462" r:id="rId41"/>
    <p:sldId id="466" r:id="rId42"/>
    <p:sldId id="467" r:id="rId43"/>
    <p:sldId id="468" r:id="rId44"/>
    <p:sldId id="469" r:id="rId45"/>
    <p:sldId id="470" r:id="rId46"/>
    <p:sldId id="471" r:id="rId47"/>
    <p:sldId id="472" r:id="rId48"/>
    <p:sldId id="473" r:id="rId49"/>
    <p:sldId id="474" r:id="rId50"/>
    <p:sldId id="475" r:id="rId51"/>
    <p:sldId id="476" r:id="rId52"/>
    <p:sldId id="477" r:id="rId53"/>
    <p:sldId id="479" r:id="rId54"/>
    <p:sldId id="480" r:id="rId55"/>
  </p:sldIdLst>
  <p:sldSz cx="9144000" cy="5143500" type="screen16x9"/>
  <p:notesSz cx="6858000" cy="9144000"/>
  <p:embeddedFontLst>
    <p:embeddedFont>
      <p:font typeface="Consolas" panose="020B0609020204030204" pitchFamily="49" charset="0"/>
      <p:regular r:id="rId57"/>
      <p:bold r:id="rId58"/>
      <p:italic r:id="rId59"/>
      <p:boldItalic r:id="rId60"/>
    </p:embeddedFont>
    <p:embeddedFont>
      <p:font typeface="Calibri" panose="020F0502020204030204" pitchFamily="34" charset="0"/>
      <p:regular r:id="rId61"/>
      <p:bold r:id="rId62"/>
      <p:italic r:id="rId63"/>
      <p:boldItalic r:id="rId64"/>
    </p:embeddedFont>
    <p:embeddedFont>
      <p:font typeface="Fira Sans Extra Condensed" panose="020B0604020202020204" charset="0"/>
      <p:regular r:id="rId65"/>
      <p:bold r:id="rId66"/>
      <p:italic r:id="rId67"/>
      <p:boldItalic r:id="rId68"/>
    </p:embeddedFont>
    <p:embeddedFont>
      <p:font typeface="Corbel" panose="020B0503020204020204" pitchFamily="34" charset="0"/>
      <p:regular r:id="rId69"/>
      <p:bold r:id="rId70"/>
      <p:italic r:id="rId71"/>
      <p:boldItalic r:id="rId7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9AA0A6"/>
          </p15:clr>
        </p15:guide>
        <p15:guide id="2" pos="2880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6B6DA22-03BA-4E09-A2DC-B916EAB3F07F}">
  <a:tblStyle styleId="{36B6DA22-03BA-4E09-A2DC-B916EAB3F07F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726" y="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7.fntdata"/><Relationship Id="rId68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2.fntdata"/><Relationship Id="rId66" Type="http://schemas.openxmlformats.org/officeDocument/2006/relationships/font" Target="fonts/font10.fntdata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font" Target="fonts/font5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64" Type="http://schemas.openxmlformats.org/officeDocument/2006/relationships/font" Target="fonts/font8.fntdata"/><Relationship Id="rId69" Type="http://schemas.openxmlformats.org/officeDocument/2006/relationships/font" Target="fonts/font13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6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3.fntdata"/><Relationship Id="rId67" Type="http://schemas.openxmlformats.org/officeDocument/2006/relationships/font" Target="fonts/font11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6.fntdata"/><Relationship Id="rId70" Type="http://schemas.openxmlformats.org/officeDocument/2006/relationships/font" Target="fonts/font14.fntdata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1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4.fntdata"/><Relationship Id="rId65" Type="http://schemas.openxmlformats.org/officeDocument/2006/relationships/font" Target="fonts/font9.fntdata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font" Target="fonts/font1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7767923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gdcb566e1d5_0_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" name="Google Shape;44;gdcb566e1d5_0_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257538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T</a:t>
            </a: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5180013" y="6513513"/>
            <a:ext cx="3962400" cy="344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33425" indent="-28098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27125" indent="-2254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79563" indent="-2254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30413" indent="-2254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487613" indent="-225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44813" indent="-225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02013" indent="-225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59213" indent="-225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E670B2B-DC96-40DA-BFDC-1849D4ED8CAE}" type="slidenum">
              <a:rPr lang="en-US" smtClean="0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51594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4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33425" indent="-28098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27125" indent="-2254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79563" indent="-2254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30413" indent="-2254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487613" indent="-225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44813" indent="-225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02013" indent="-225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59213" indent="-225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A1002D2-BA6D-49A3-B33E-1981B650B989}" type="slidenum">
              <a:rPr lang="en-US" smtClean="0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mtClean="0">
              <a:latin typeface="Arial" panose="020B0604020202020204" pitchFamily="34" charset="0"/>
            </a:endParaRPr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2723002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5180013" y="6513513"/>
            <a:ext cx="3962400" cy="344487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A2B5A9-2201-49AA-B9D0-DF8EE2D2EAE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357752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4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algn="ctr">
              <a:defRPr sz="4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algn="ctr">
              <a:defRPr sz="4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algn="ctr">
              <a:defRPr sz="4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algn="ctr">
              <a:defRPr sz="4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r"/>
            <a:fld id="{B063A573-23FB-4D3D-88DE-6FBAF7F09D0C}" type="slidenum">
              <a:rPr lang="en-US" sz="1200">
                <a:latin typeface="Arial" panose="020B0604020202020204" pitchFamily="34" charset="0"/>
              </a:rPr>
              <a:pPr algn="r"/>
              <a:t>41</a:t>
            </a:fld>
            <a:endParaRPr lang="en-US" sz="120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smtClean="0">
                <a:latin typeface="Arial" panose="020B0604020202020204" pitchFamily="34" charset="0"/>
              </a:rPr>
              <a:t>Get the graphic off website</a:t>
            </a:r>
          </a:p>
        </p:txBody>
      </p:sp>
    </p:spTree>
    <p:extLst>
      <p:ext uri="{BB962C8B-B14F-4D97-AF65-F5344CB8AC3E}">
        <p14:creationId xmlns:p14="http://schemas.microsoft.com/office/powerpoint/2010/main" val="32579484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line" descr="Line graphic"/>
          <p:cNvGrpSpPr/>
          <p:nvPr/>
        </p:nvGrpSpPr>
        <p:grpSpPr bwMode="invGray">
          <a:xfrm>
            <a:off x="1188982" y="3543300"/>
            <a:ext cx="6475638" cy="48006"/>
            <a:chOff x="-4110038" y="2703513"/>
            <a:chExt cx="17394239" cy="160336"/>
          </a:xfrm>
          <a:solidFill>
            <a:schemeClr val="accent1"/>
          </a:solidFill>
        </p:grpSpPr>
        <p:sp>
          <p:nvSpPr>
            <p:cNvPr id="5" name="Freeform 5"/>
            <p:cNvSpPr>
              <a:spLocks/>
            </p:cNvSpPr>
            <p:nvPr/>
          </p:nvSpPr>
          <p:spPr bwMode="invGray">
            <a:xfrm>
              <a:off x="12815888" y="2768600"/>
              <a:ext cx="468313" cy="19050"/>
            </a:xfrm>
            <a:custGeom>
              <a:avLst/>
              <a:gdLst>
                <a:gd name="T0" fmla="*/ 21 w 244"/>
                <a:gd name="T1" fmla="*/ 5 h 8"/>
                <a:gd name="T2" fmla="*/ 21 w 244"/>
                <a:gd name="T3" fmla="*/ 5 h 8"/>
                <a:gd name="T4" fmla="*/ 52 w 244"/>
                <a:gd name="T5" fmla="*/ 7 h 8"/>
                <a:gd name="T6" fmla="*/ 100 w 244"/>
                <a:gd name="T7" fmla="*/ 5 h 8"/>
                <a:gd name="T8" fmla="*/ 125 w 244"/>
                <a:gd name="T9" fmla="*/ 7 h 8"/>
                <a:gd name="T10" fmla="*/ 202 w 244"/>
                <a:gd name="T11" fmla="*/ 6 h 8"/>
                <a:gd name="T12" fmla="*/ 156 w 244"/>
                <a:gd name="T13" fmla="*/ 5 h 8"/>
                <a:gd name="T14" fmla="*/ 244 w 244"/>
                <a:gd name="T15" fmla="*/ 3 h 8"/>
                <a:gd name="T16" fmla="*/ 161 w 244"/>
                <a:gd name="T17" fmla="*/ 3 h 8"/>
                <a:gd name="T18" fmla="*/ 165 w 244"/>
                <a:gd name="T19" fmla="*/ 2 h 8"/>
                <a:gd name="T20" fmla="*/ 96 w 244"/>
                <a:gd name="T21" fmla="*/ 2 h 8"/>
                <a:gd name="T22" fmla="*/ 111 w 244"/>
                <a:gd name="T23" fmla="*/ 1 h 8"/>
                <a:gd name="T24" fmla="*/ 0 w 244"/>
                <a:gd name="T25" fmla="*/ 5 h 8"/>
                <a:gd name="T26" fmla="*/ 21 w 244"/>
                <a:gd name="T2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8">
                  <a:moveTo>
                    <a:pt x="21" y="5"/>
                  </a:moveTo>
                  <a:lnTo>
                    <a:pt x="21" y="5"/>
                  </a:lnTo>
                  <a:cubicBezTo>
                    <a:pt x="42" y="5"/>
                    <a:pt x="59" y="7"/>
                    <a:pt x="52" y="7"/>
                  </a:cubicBezTo>
                  <a:cubicBezTo>
                    <a:pt x="94" y="6"/>
                    <a:pt x="94" y="8"/>
                    <a:pt x="100" y="5"/>
                  </a:cubicBezTo>
                  <a:cubicBezTo>
                    <a:pt x="127" y="4"/>
                    <a:pt x="155" y="6"/>
                    <a:pt x="125" y="7"/>
                  </a:cubicBezTo>
                  <a:lnTo>
                    <a:pt x="202" y="6"/>
                  </a:lnTo>
                  <a:lnTo>
                    <a:pt x="156" y="5"/>
                  </a:lnTo>
                  <a:cubicBezTo>
                    <a:pt x="168" y="2"/>
                    <a:pt x="230" y="6"/>
                    <a:pt x="244" y="3"/>
                  </a:cubicBezTo>
                  <a:lnTo>
                    <a:pt x="161" y="3"/>
                  </a:lnTo>
                  <a:lnTo>
                    <a:pt x="165" y="2"/>
                  </a:lnTo>
                  <a:cubicBezTo>
                    <a:pt x="146" y="3"/>
                    <a:pt x="109" y="2"/>
                    <a:pt x="96" y="2"/>
                  </a:cubicBezTo>
                  <a:cubicBezTo>
                    <a:pt x="98" y="1"/>
                    <a:pt x="97" y="1"/>
                    <a:pt x="111" y="1"/>
                  </a:cubicBezTo>
                  <a:cubicBezTo>
                    <a:pt x="10" y="0"/>
                    <a:pt x="84" y="5"/>
                    <a:pt x="0" y="5"/>
                  </a:cubicBezTo>
                  <a:cubicBezTo>
                    <a:pt x="5" y="5"/>
                    <a:pt x="12" y="5"/>
                    <a:pt x="21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invGray">
            <a:xfrm>
              <a:off x="12380913" y="2755900"/>
              <a:ext cx="461963" cy="26987"/>
            </a:xfrm>
            <a:custGeom>
              <a:avLst/>
              <a:gdLst>
                <a:gd name="T0" fmla="*/ 162 w 241"/>
                <a:gd name="T1" fmla="*/ 4 h 12"/>
                <a:gd name="T2" fmla="*/ 162 w 241"/>
                <a:gd name="T3" fmla="*/ 4 h 12"/>
                <a:gd name="T4" fmla="*/ 127 w 241"/>
                <a:gd name="T5" fmla="*/ 7 h 12"/>
                <a:gd name="T6" fmla="*/ 68 w 241"/>
                <a:gd name="T7" fmla="*/ 6 h 12"/>
                <a:gd name="T8" fmla="*/ 53 w 241"/>
                <a:gd name="T9" fmla="*/ 9 h 12"/>
                <a:gd name="T10" fmla="*/ 79 w 241"/>
                <a:gd name="T11" fmla="*/ 9 h 12"/>
                <a:gd name="T12" fmla="*/ 18 w 241"/>
                <a:gd name="T13" fmla="*/ 11 h 12"/>
                <a:gd name="T14" fmla="*/ 101 w 241"/>
                <a:gd name="T15" fmla="*/ 10 h 12"/>
                <a:gd name="T16" fmla="*/ 195 w 241"/>
                <a:gd name="T17" fmla="*/ 12 h 12"/>
                <a:gd name="T18" fmla="*/ 226 w 241"/>
                <a:gd name="T19" fmla="*/ 11 h 12"/>
                <a:gd name="T20" fmla="*/ 215 w 241"/>
                <a:gd name="T21" fmla="*/ 11 h 12"/>
                <a:gd name="T22" fmla="*/ 213 w 241"/>
                <a:gd name="T23" fmla="*/ 7 h 12"/>
                <a:gd name="T24" fmla="*/ 172 w 241"/>
                <a:gd name="T25" fmla="*/ 7 h 12"/>
                <a:gd name="T26" fmla="*/ 241 w 241"/>
                <a:gd name="T27" fmla="*/ 4 h 12"/>
                <a:gd name="T28" fmla="*/ 123 w 241"/>
                <a:gd name="T29" fmla="*/ 0 h 12"/>
                <a:gd name="T30" fmla="*/ 162 w 241"/>
                <a:gd name="T3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12">
                  <a:moveTo>
                    <a:pt x="162" y="4"/>
                  </a:moveTo>
                  <a:lnTo>
                    <a:pt x="162" y="4"/>
                  </a:lnTo>
                  <a:lnTo>
                    <a:pt x="127" y="7"/>
                  </a:lnTo>
                  <a:lnTo>
                    <a:pt x="68" y="6"/>
                  </a:lnTo>
                  <a:cubicBezTo>
                    <a:pt x="67" y="7"/>
                    <a:pt x="24" y="8"/>
                    <a:pt x="53" y="9"/>
                  </a:cubicBezTo>
                  <a:cubicBezTo>
                    <a:pt x="59" y="9"/>
                    <a:pt x="70" y="8"/>
                    <a:pt x="79" y="9"/>
                  </a:cubicBezTo>
                  <a:cubicBezTo>
                    <a:pt x="73" y="11"/>
                    <a:pt x="0" y="9"/>
                    <a:pt x="18" y="11"/>
                  </a:cubicBezTo>
                  <a:cubicBezTo>
                    <a:pt x="65" y="11"/>
                    <a:pt x="72" y="12"/>
                    <a:pt x="101" y="10"/>
                  </a:cubicBezTo>
                  <a:cubicBezTo>
                    <a:pt x="144" y="11"/>
                    <a:pt x="175" y="11"/>
                    <a:pt x="195" y="12"/>
                  </a:cubicBezTo>
                  <a:cubicBezTo>
                    <a:pt x="208" y="12"/>
                    <a:pt x="209" y="11"/>
                    <a:pt x="226" y="11"/>
                  </a:cubicBezTo>
                  <a:lnTo>
                    <a:pt x="215" y="11"/>
                  </a:lnTo>
                  <a:lnTo>
                    <a:pt x="213" y="7"/>
                  </a:lnTo>
                  <a:cubicBezTo>
                    <a:pt x="199" y="8"/>
                    <a:pt x="187" y="7"/>
                    <a:pt x="172" y="7"/>
                  </a:cubicBezTo>
                  <a:lnTo>
                    <a:pt x="241" y="4"/>
                  </a:lnTo>
                  <a:cubicBezTo>
                    <a:pt x="219" y="1"/>
                    <a:pt x="151" y="2"/>
                    <a:pt x="123" y="0"/>
                  </a:cubicBezTo>
                  <a:cubicBezTo>
                    <a:pt x="157" y="4"/>
                    <a:pt x="96" y="2"/>
                    <a:pt x="162" y="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invGray">
            <a:xfrm>
              <a:off x="12814300" y="277971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invGray">
            <a:xfrm>
              <a:off x="2738437" y="2795588"/>
              <a:ext cx="425450" cy="15875"/>
            </a:xfrm>
            <a:custGeom>
              <a:avLst/>
              <a:gdLst>
                <a:gd name="T0" fmla="*/ 77 w 222"/>
                <a:gd name="T1" fmla="*/ 5 h 7"/>
                <a:gd name="T2" fmla="*/ 77 w 222"/>
                <a:gd name="T3" fmla="*/ 5 h 7"/>
                <a:gd name="T4" fmla="*/ 56 w 222"/>
                <a:gd name="T5" fmla="*/ 6 h 7"/>
                <a:gd name="T6" fmla="*/ 222 w 222"/>
                <a:gd name="T7" fmla="*/ 5 h 7"/>
                <a:gd name="T8" fmla="*/ 200 w 222"/>
                <a:gd name="T9" fmla="*/ 3 h 7"/>
                <a:gd name="T10" fmla="*/ 137 w 222"/>
                <a:gd name="T11" fmla="*/ 4 h 7"/>
                <a:gd name="T12" fmla="*/ 149 w 222"/>
                <a:gd name="T13" fmla="*/ 3 h 7"/>
                <a:gd name="T14" fmla="*/ 109 w 222"/>
                <a:gd name="T15" fmla="*/ 0 h 7"/>
                <a:gd name="T16" fmla="*/ 106 w 222"/>
                <a:gd name="T17" fmla="*/ 0 h 7"/>
                <a:gd name="T18" fmla="*/ 0 w 222"/>
                <a:gd name="T19" fmla="*/ 7 h 7"/>
                <a:gd name="T20" fmla="*/ 77 w 222"/>
                <a:gd name="T2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2" h="7">
                  <a:moveTo>
                    <a:pt x="77" y="5"/>
                  </a:moveTo>
                  <a:lnTo>
                    <a:pt x="77" y="5"/>
                  </a:lnTo>
                  <a:cubicBezTo>
                    <a:pt x="62" y="5"/>
                    <a:pt x="58" y="5"/>
                    <a:pt x="56" y="6"/>
                  </a:cubicBezTo>
                  <a:lnTo>
                    <a:pt x="222" y="5"/>
                  </a:lnTo>
                  <a:cubicBezTo>
                    <a:pt x="216" y="5"/>
                    <a:pt x="169" y="4"/>
                    <a:pt x="200" y="3"/>
                  </a:cubicBezTo>
                  <a:cubicBezTo>
                    <a:pt x="186" y="2"/>
                    <a:pt x="143" y="3"/>
                    <a:pt x="137" y="4"/>
                  </a:cubicBezTo>
                  <a:lnTo>
                    <a:pt x="149" y="3"/>
                  </a:lnTo>
                  <a:cubicBezTo>
                    <a:pt x="110" y="5"/>
                    <a:pt x="84" y="1"/>
                    <a:pt x="109" y="0"/>
                  </a:cubicBezTo>
                  <a:lnTo>
                    <a:pt x="106" y="0"/>
                  </a:lnTo>
                  <a:lnTo>
                    <a:pt x="0" y="7"/>
                  </a:lnTo>
                  <a:cubicBezTo>
                    <a:pt x="39" y="7"/>
                    <a:pt x="30" y="5"/>
                    <a:pt x="77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invGray">
            <a:xfrm>
              <a:off x="-3646488" y="2800350"/>
              <a:ext cx="46038" cy="3175"/>
            </a:xfrm>
            <a:custGeom>
              <a:avLst/>
              <a:gdLst>
                <a:gd name="T0" fmla="*/ 0 w 24"/>
                <a:gd name="T1" fmla="*/ 1 h 1"/>
                <a:gd name="T2" fmla="*/ 0 w 24"/>
                <a:gd name="T3" fmla="*/ 1 h 1"/>
                <a:gd name="T4" fmla="*/ 21 w 24"/>
                <a:gd name="T5" fmla="*/ 0 h 1"/>
                <a:gd name="T6" fmla="*/ 0 w 2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">
                  <a:moveTo>
                    <a:pt x="0" y="1"/>
                  </a:moveTo>
                  <a:lnTo>
                    <a:pt x="0" y="1"/>
                  </a:lnTo>
                  <a:cubicBezTo>
                    <a:pt x="21" y="0"/>
                    <a:pt x="24" y="0"/>
                    <a:pt x="2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invGray">
            <a:xfrm>
              <a:off x="2627312" y="2816225"/>
              <a:ext cx="63500" cy="4762"/>
            </a:xfrm>
            <a:custGeom>
              <a:avLst/>
              <a:gdLst>
                <a:gd name="T0" fmla="*/ 33 w 33"/>
                <a:gd name="T1" fmla="*/ 0 h 2"/>
                <a:gd name="T2" fmla="*/ 33 w 33"/>
                <a:gd name="T3" fmla="*/ 0 h 2"/>
                <a:gd name="T4" fmla="*/ 0 w 33"/>
                <a:gd name="T5" fmla="*/ 2 h 2"/>
                <a:gd name="T6" fmla="*/ 33 w 3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">
                  <a:moveTo>
                    <a:pt x="33" y="0"/>
                  </a:moveTo>
                  <a:lnTo>
                    <a:pt x="33" y="0"/>
                  </a:lnTo>
                  <a:lnTo>
                    <a:pt x="0" y="2"/>
                  </a:lnTo>
                  <a:cubicBezTo>
                    <a:pt x="14" y="1"/>
                    <a:pt x="25" y="1"/>
                    <a:pt x="3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invGray">
            <a:xfrm>
              <a:off x="3103562" y="2741613"/>
              <a:ext cx="28575" cy="3175"/>
            </a:xfrm>
            <a:custGeom>
              <a:avLst/>
              <a:gdLst>
                <a:gd name="T0" fmla="*/ 15 w 15"/>
                <a:gd name="T1" fmla="*/ 0 h 1"/>
                <a:gd name="T2" fmla="*/ 15 w 15"/>
                <a:gd name="T3" fmla="*/ 0 h 1"/>
                <a:gd name="T4" fmla="*/ 15 w 15"/>
                <a:gd name="T5" fmla="*/ 0 h 1"/>
                <a:gd name="T6" fmla="*/ 0 w 15"/>
                <a:gd name="T7" fmla="*/ 1 h 1"/>
                <a:gd name="T8" fmla="*/ 0 w 15"/>
                <a:gd name="T9" fmla="*/ 1 h 1"/>
                <a:gd name="T10" fmla="*/ 15 w 1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15" y="0"/>
                    <a:pt x="15" y="0"/>
                  </a:cubicBezTo>
                  <a:lnTo>
                    <a:pt x="0" y="1"/>
                  </a:lnTo>
                  <a:lnTo>
                    <a:pt x="0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invGray">
            <a:xfrm>
              <a:off x="1227137" y="2836863"/>
              <a:ext cx="20638" cy="0"/>
            </a:xfrm>
            <a:custGeom>
              <a:avLst/>
              <a:gdLst>
                <a:gd name="T0" fmla="*/ 11 w 11"/>
                <a:gd name="T1" fmla="*/ 11 w 11"/>
                <a:gd name="T2" fmla="*/ 0 w 11"/>
                <a:gd name="T3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invGray">
            <a:xfrm>
              <a:off x="3660775" y="2713038"/>
              <a:ext cx="331788" cy="20637"/>
            </a:xfrm>
            <a:custGeom>
              <a:avLst/>
              <a:gdLst>
                <a:gd name="T0" fmla="*/ 173 w 173"/>
                <a:gd name="T1" fmla="*/ 0 h 9"/>
                <a:gd name="T2" fmla="*/ 173 w 173"/>
                <a:gd name="T3" fmla="*/ 0 h 9"/>
                <a:gd name="T4" fmla="*/ 99 w 173"/>
                <a:gd name="T5" fmla="*/ 2 h 9"/>
                <a:gd name="T6" fmla="*/ 89 w 173"/>
                <a:gd name="T7" fmla="*/ 1 h 9"/>
                <a:gd name="T8" fmla="*/ 64 w 173"/>
                <a:gd name="T9" fmla="*/ 2 h 9"/>
                <a:gd name="T10" fmla="*/ 79 w 173"/>
                <a:gd name="T11" fmla="*/ 2 h 9"/>
                <a:gd name="T12" fmla="*/ 0 w 173"/>
                <a:gd name="T13" fmla="*/ 8 h 9"/>
                <a:gd name="T14" fmla="*/ 78 w 173"/>
                <a:gd name="T15" fmla="*/ 7 h 9"/>
                <a:gd name="T16" fmla="*/ 98 w 173"/>
                <a:gd name="T17" fmla="*/ 6 h 9"/>
                <a:gd name="T18" fmla="*/ 159 w 173"/>
                <a:gd name="T19" fmla="*/ 2 h 9"/>
                <a:gd name="T20" fmla="*/ 173 w 173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9">
                  <a:moveTo>
                    <a:pt x="173" y="0"/>
                  </a:moveTo>
                  <a:lnTo>
                    <a:pt x="173" y="0"/>
                  </a:lnTo>
                  <a:lnTo>
                    <a:pt x="99" y="2"/>
                  </a:lnTo>
                  <a:cubicBezTo>
                    <a:pt x="109" y="2"/>
                    <a:pt x="74" y="2"/>
                    <a:pt x="89" y="1"/>
                  </a:cubicBezTo>
                  <a:cubicBezTo>
                    <a:pt x="84" y="1"/>
                    <a:pt x="57" y="1"/>
                    <a:pt x="64" y="2"/>
                  </a:cubicBezTo>
                  <a:lnTo>
                    <a:pt x="79" y="2"/>
                  </a:lnTo>
                  <a:cubicBezTo>
                    <a:pt x="41" y="5"/>
                    <a:pt x="64" y="6"/>
                    <a:pt x="0" y="8"/>
                  </a:cubicBezTo>
                  <a:cubicBezTo>
                    <a:pt x="40" y="9"/>
                    <a:pt x="57" y="8"/>
                    <a:pt x="78" y="7"/>
                  </a:cubicBezTo>
                  <a:lnTo>
                    <a:pt x="98" y="6"/>
                  </a:lnTo>
                  <a:lnTo>
                    <a:pt x="159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invGray">
            <a:xfrm>
              <a:off x="-1674813" y="2768600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invGray">
            <a:xfrm>
              <a:off x="-1673225" y="2767013"/>
              <a:ext cx="36513" cy="1587"/>
            </a:xfrm>
            <a:custGeom>
              <a:avLst/>
              <a:gdLst>
                <a:gd name="T0" fmla="*/ 3 w 19"/>
                <a:gd name="T1" fmla="*/ 0 h 1"/>
                <a:gd name="T2" fmla="*/ 3 w 19"/>
                <a:gd name="T3" fmla="*/ 0 h 1"/>
                <a:gd name="T4" fmla="*/ 0 w 19"/>
                <a:gd name="T5" fmla="*/ 1 h 1"/>
                <a:gd name="T6" fmla="*/ 3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cubicBezTo>
                    <a:pt x="4" y="0"/>
                    <a:pt x="19" y="0"/>
                    <a:pt x="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invGray">
            <a:xfrm>
              <a:off x="2690812" y="2811463"/>
              <a:ext cx="47625" cy="4762"/>
            </a:xfrm>
            <a:custGeom>
              <a:avLst/>
              <a:gdLst>
                <a:gd name="T0" fmla="*/ 13 w 25"/>
                <a:gd name="T1" fmla="*/ 0 h 2"/>
                <a:gd name="T2" fmla="*/ 13 w 25"/>
                <a:gd name="T3" fmla="*/ 0 h 2"/>
                <a:gd name="T4" fmla="*/ 0 w 25"/>
                <a:gd name="T5" fmla="*/ 2 h 2"/>
                <a:gd name="T6" fmla="*/ 25 w 25"/>
                <a:gd name="T7" fmla="*/ 0 h 2"/>
                <a:gd name="T8" fmla="*/ 13 w 2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7" y="1"/>
                    <a:pt x="0" y="2"/>
                  </a:cubicBezTo>
                  <a:lnTo>
                    <a:pt x="25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invGray">
            <a:xfrm>
              <a:off x="2822575" y="2794000"/>
              <a:ext cx="163513" cy="4762"/>
            </a:xfrm>
            <a:custGeom>
              <a:avLst/>
              <a:gdLst>
                <a:gd name="T0" fmla="*/ 0 w 85"/>
                <a:gd name="T1" fmla="*/ 2 h 2"/>
                <a:gd name="T2" fmla="*/ 0 w 85"/>
                <a:gd name="T3" fmla="*/ 2 h 2"/>
                <a:gd name="T4" fmla="*/ 62 w 85"/>
                <a:gd name="T5" fmla="*/ 1 h 2"/>
                <a:gd name="T6" fmla="*/ 85 w 85"/>
                <a:gd name="T7" fmla="*/ 0 h 2"/>
                <a:gd name="T8" fmla="*/ 0 w 8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">
                  <a:moveTo>
                    <a:pt x="0" y="2"/>
                  </a:moveTo>
                  <a:lnTo>
                    <a:pt x="0" y="2"/>
                  </a:lnTo>
                  <a:lnTo>
                    <a:pt x="62" y="1"/>
                  </a:lnTo>
                  <a:lnTo>
                    <a:pt x="8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invGray">
            <a:xfrm>
              <a:off x="715962" y="2809875"/>
              <a:ext cx="1911350" cy="50800"/>
            </a:xfrm>
            <a:custGeom>
              <a:avLst/>
              <a:gdLst>
                <a:gd name="T0" fmla="*/ 375 w 996"/>
                <a:gd name="T1" fmla="*/ 13 h 23"/>
                <a:gd name="T2" fmla="*/ 375 w 996"/>
                <a:gd name="T3" fmla="*/ 13 h 23"/>
                <a:gd name="T4" fmla="*/ 348 w 996"/>
                <a:gd name="T5" fmla="*/ 9 h 23"/>
                <a:gd name="T6" fmla="*/ 277 w 996"/>
                <a:gd name="T7" fmla="*/ 12 h 23"/>
                <a:gd name="T8" fmla="*/ 366 w 996"/>
                <a:gd name="T9" fmla="*/ 16 h 23"/>
                <a:gd name="T10" fmla="*/ 257 w 996"/>
                <a:gd name="T11" fmla="*/ 19 h 23"/>
                <a:gd name="T12" fmla="*/ 301 w 996"/>
                <a:gd name="T13" fmla="*/ 14 h 23"/>
                <a:gd name="T14" fmla="*/ 249 w 996"/>
                <a:gd name="T15" fmla="*/ 16 h 23"/>
                <a:gd name="T16" fmla="*/ 76 w 996"/>
                <a:gd name="T17" fmla="*/ 16 h 23"/>
                <a:gd name="T18" fmla="*/ 5 w 996"/>
                <a:gd name="T19" fmla="*/ 20 h 23"/>
                <a:gd name="T20" fmla="*/ 93 w 996"/>
                <a:gd name="T21" fmla="*/ 23 h 23"/>
                <a:gd name="T22" fmla="*/ 84 w 996"/>
                <a:gd name="T23" fmla="*/ 22 h 23"/>
                <a:gd name="T24" fmla="*/ 125 w 996"/>
                <a:gd name="T25" fmla="*/ 23 h 23"/>
                <a:gd name="T26" fmla="*/ 151 w 996"/>
                <a:gd name="T27" fmla="*/ 20 h 23"/>
                <a:gd name="T28" fmla="*/ 191 w 996"/>
                <a:gd name="T29" fmla="*/ 20 h 23"/>
                <a:gd name="T30" fmla="*/ 168 w 996"/>
                <a:gd name="T31" fmla="*/ 21 h 23"/>
                <a:gd name="T32" fmla="*/ 264 w 996"/>
                <a:gd name="T33" fmla="*/ 20 h 23"/>
                <a:gd name="T34" fmla="*/ 252 w 996"/>
                <a:gd name="T35" fmla="*/ 22 h 23"/>
                <a:gd name="T36" fmla="*/ 371 w 996"/>
                <a:gd name="T37" fmla="*/ 18 h 23"/>
                <a:gd name="T38" fmla="*/ 341 w 996"/>
                <a:gd name="T39" fmla="*/ 21 h 23"/>
                <a:gd name="T40" fmla="*/ 539 w 996"/>
                <a:gd name="T41" fmla="*/ 20 h 23"/>
                <a:gd name="T42" fmla="*/ 527 w 996"/>
                <a:gd name="T43" fmla="*/ 19 h 23"/>
                <a:gd name="T44" fmla="*/ 575 w 996"/>
                <a:gd name="T45" fmla="*/ 21 h 23"/>
                <a:gd name="T46" fmla="*/ 766 w 996"/>
                <a:gd name="T47" fmla="*/ 20 h 23"/>
                <a:gd name="T48" fmla="*/ 996 w 996"/>
                <a:gd name="T49" fmla="*/ 5 h 23"/>
                <a:gd name="T50" fmla="*/ 969 w 996"/>
                <a:gd name="T51" fmla="*/ 6 h 23"/>
                <a:gd name="T52" fmla="*/ 973 w 996"/>
                <a:gd name="T53" fmla="*/ 1 h 23"/>
                <a:gd name="T54" fmla="*/ 897 w 996"/>
                <a:gd name="T55" fmla="*/ 5 h 23"/>
                <a:gd name="T56" fmla="*/ 872 w 996"/>
                <a:gd name="T57" fmla="*/ 0 h 23"/>
                <a:gd name="T58" fmla="*/ 535 w 996"/>
                <a:gd name="T59" fmla="*/ 14 h 23"/>
                <a:gd name="T60" fmla="*/ 389 w 996"/>
                <a:gd name="T61" fmla="*/ 13 h 23"/>
                <a:gd name="T62" fmla="*/ 476 w 996"/>
                <a:gd name="T63" fmla="*/ 9 h 23"/>
                <a:gd name="T64" fmla="*/ 387 w 996"/>
                <a:gd name="T65" fmla="*/ 9 h 23"/>
                <a:gd name="T66" fmla="*/ 375 w 996"/>
                <a:gd name="T67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96" h="23">
                  <a:moveTo>
                    <a:pt x="375" y="13"/>
                  </a:moveTo>
                  <a:lnTo>
                    <a:pt x="375" y="13"/>
                  </a:lnTo>
                  <a:cubicBezTo>
                    <a:pt x="247" y="14"/>
                    <a:pt x="407" y="10"/>
                    <a:pt x="348" y="9"/>
                  </a:cubicBezTo>
                  <a:cubicBezTo>
                    <a:pt x="312" y="10"/>
                    <a:pt x="299" y="11"/>
                    <a:pt x="277" y="12"/>
                  </a:cubicBezTo>
                  <a:cubicBezTo>
                    <a:pt x="379" y="10"/>
                    <a:pt x="263" y="17"/>
                    <a:pt x="366" y="16"/>
                  </a:cubicBezTo>
                  <a:cubicBezTo>
                    <a:pt x="352" y="19"/>
                    <a:pt x="292" y="19"/>
                    <a:pt x="257" y="19"/>
                  </a:cubicBezTo>
                  <a:cubicBezTo>
                    <a:pt x="218" y="16"/>
                    <a:pt x="292" y="17"/>
                    <a:pt x="301" y="14"/>
                  </a:cubicBezTo>
                  <a:cubicBezTo>
                    <a:pt x="259" y="14"/>
                    <a:pt x="267" y="15"/>
                    <a:pt x="249" y="16"/>
                  </a:cubicBezTo>
                  <a:cubicBezTo>
                    <a:pt x="184" y="16"/>
                    <a:pt x="115" y="20"/>
                    <a:pt x="76" y="16"/>
                  </a:cubicBezTo>
                  <a:cubicBezTo>
                    <a:pt x="29" y="17"/>
                    <a:pt x="32" y="18"/>
                    <a:pt x="5" y="20"/>
                  </a:cubicBezTo>
                  <a:cubicBezTo>
                    <a:pt x="0" y="23"/>
                    <a:pt x="75" y="21"/>
                    <a:pt x="93" y="23"/>
                  </a:cubicBezTo>
                  <a:cubicBezTo>
                    <a:pt x="89" y="23"/>
                    <a:pt x="82" y="23"/>
                    <a:pt x="84" y="22"/>
                  </a:cubicBezTo>
                  <a:lnTo>
                    <a:pt x="125" y="23"/>
                  </a:lnTo>
                  <a:cubicBezTo>
                    <a:pt x="86" y="22"/>
                    <a:pt x="130" y="20"/>
                    <a:pt x="151" y="20"/>
                  </a:cubicBezTo>
                  <a:cubicBezTo>
                    <a:pt x="165" y="20"/>
                    <a:pt x="195" y="19"/>
                    <a:pt x="191" y="20"/>
                  </a:cubicBezTo>
                  <a:lnTo>
                    <a:pt x="168" y="21"/>
                  </a:lnTo>
                  <a:cubicBezTo>
                    <a:pt x="198" y="22"/>
                    <a:pt x="233" y="19"/>
                    <a:pt x="264" y="20"/>
                  </a:cubicBezTo>
                  <a:cubicBezTo>
                    <a:pt x="265" y="21"/>
                    <a:pt x="254" y="21"/>
                    <a:pt x="252" y="22"/>
                  </a:cubicBezTo>
                  <a:cubicBezTo>
                    <a:pt x="286" y="20"/>
                    <a:pt x="320" y="20"/>
                    <a:pt x="371" y="18"/>
                  </a:cubicBezTo>
                  <a:lnTo>
                    <a:pt x="341" y="21"/>
                  </a:lnTo>
                  <a:cubicBezTo>
                    <a:pt x="382" y="18"/>
                    <a:pt x="475" y="19"/>
                    <a:pt x="539" y="20"/>
                  </a:cubicBezTo>
                  <a:cubicBezTo>
                    <a:pt x="532" y="20"/>
                    <a:pt x="519" y="19"/>
                    <a:pt x="527" y="19"/>
                  </a:cubicBezTo>
                  <a:cubicBezTo>
                    <a:pt x="564" y="18"/>
                    <a:pt x="593" y="20"/>
                    <a:pt x="575" y="21"/>
                  </a:cubicBezTo>
                  <a:cubicBezTo>
                    <a:pt x="612" y="19"/>
                    <a:pt x="716" y="23"/>
                    <a:pt x="766" y="20"/>
                  </a:cubicBezTo>
                  <a:lnTo>
                    <a:pt x="996" y="5"/>
                  </a:lnTo>
                  <a:cubicBezTo>
                    <a:pt x="988" y="5"/>
                    <a:pt x="978" y="6"/>
                    <a:pt x="969" y="6"/>
                  </a:cubicBezTo>
                  <a:cubicBezTo>
                    <a:pt x="948" y="3"/>
                    <a:pt x="937" y="4"/>
                    <a:pt x="973" y="1"/>
                  </a:cubicBezTo>
                  <a:cubicBezTo>
                    <a:pt x="937" y="3"/>
                    <a:pt x="951" y="5"/>
                    <a:pt x="897" y="5"/>
                  </a:cubicBezTo>
                  <a:cubicBezTo>
                    <a:pt x="918" y="3"/>
                    <a:pt x="924" y="0"/>
                    <a:pt x="872" y="0"/>
                  </a:cubicBezTo>
                  <a:cubicBezTo>
                    <a:pt x="742" y="3"/>
                    <a:pt x="656" y="10"/>
                    <a:pt x="535" y="14"/>
                  </a:cubicBezTo>
                  <a:cubicBezTo>
                    <a:pt x="530" y="12"/>
                    <a:pt x="435" y="13"/>
                    <a:pt x="389" y="13"/>
                  </a:cubicBezTo>
                  <a:cubicBezTo>
                    <a:pt x="406" y="11"/>
                    <a:pt x="441" y="10"/>
                    <a:pt x="476" y="9"/>
                  </a:cubicBezTo>
                  <a:lnTo>
                    <a:pt x="387" y="9"/>
                  </a:lnTo>
                  <a:lnTo>
                    <a:pt x="375" y="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invGray">
            <a:xfrm>
              <a:off x="1995487" y="2822575"/>
              <a:ext cx="20638" cy="0"/>
            </a:xfrm>
            <a:custGeom>
              <a:avLst/>
              <a:gdLst>
                <a:gd name="T0" fmla="*/ 10 w 10"/>
                <a:gd name="T1" fmla="*/ 10 w 10"/>
                <a:gd name="T2" fmla="*/ 0 w 10"/>
                <a:gd name="T3" fmla="*/ 1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cubicBezTo>
                    <a:pt x="1" y="0"/>
                    <a:pt x="4" y="0"/>
                    <a:pt x="1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invGray">
            <a:xfrm>
              <a:off x="1630362" y="2830513"/>
              <a:ext cx="22225" cy="0"/>
            </a:xfrm>
            <a:custGeom>
              <a:avLst/>
              <a:gdLst>
                <a:gd name="T0" fmla="*/ 11 w 12"/>
                <a:gd name="T1" fmla="*/ 11 w 12"/>
                <a:gd name="T2" fmla="*/ 12 w 12"/>
                <a:gd name="T3" fmla="*/ 0 w 12"/>
                <a:gd name="T4" fmla="*/ 11 w 1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2">
                  <a:moveTo>
                    <a:pt x="11" y="0"/>
                  </a:moveTo>
                  <a:lnTo>
                    <a:pt x="11" y="0"/>
                  </a:lnTo>
                  <a:cubicBezTo>
                    <a:pt x="12" y="0"/>
                    <a:pt x="11" y="0"/>
                    <a:pt x="12" y="0"/>
                  </a:cubicBez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invGray">
            <a:xfrm>
              <a:off x="2651125" y="2798763"/>
              <a:ext cx="46038" cy="1587"/>
            </a:xfrm>
            <a:custGeom>
              <a:avLst/>
              <a:gdLst>
                <a:gd name="T0" fmla="*/ 3 w 24"/>
                <a:gd name="T1" fmla="*/ 1 h 1"/>
                <a:gd name="T2" fmla="*/ 3 w 24"/>
                <a:gd name="T3" fmla="*/ 1 h 1"/>
                <a:gd name="T4" fmla="*/ 24 w 24"/>
                <a:gd name="T5" fmla="*/ 0 h 1"/>
                <a:gd name="T6" fmla="*/ 8 w 24"/>
                <a:gd name="T7" fmla="*/ 1 h 1"/>
                <a:gd name="T8" fmla="*/ 3 w 2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">
                  <a:moveTo>
                    <a:pt x="3" y="1"/>
                  </a:moveTo>
                  <a:lnTo>
                    <a:pt x="3" y="1"/>
                  </a:lnTo>
                  <a:lnTo>
                    <a:pt x="24" y="0"/>
                  </a:lnTo>
                  <a:lnTo>
                    <a:pt x="8" y="1"/>
                  </a:lnTo>
                  <a:cubicBezTo>
                    <a:pt x="2" y="1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invGray">
            <a:xfrm>
              <a:off x="2698750" y="2809875"/>
              <a:ext cx="19050" cy="1587"/>
            </a:xfrm>
            <a:custGeom>
              <a:avLst/>
              <a:gdLst>
                <a:gd name="T0" fmla="*/ 4 w 10"/>
                <a:gd name="T1" fmla="*/ 0 h 1"/>
                <a:gd name="T2" fmla="*/ 4 w 10"/>
                <a:gd name="T3" fmla="*/ 0 h 1"/>
                <a:gd name="T4" fmla="*/ 0 w 10"/>
                <a:gd name="T5" fmla="*/ 1 h 1"/>
                <a:gd name="T6" fmla="*/ 9 w 10"/>
                <a:gd name="T7" fmla="*/ 1 h 1"/>
                <a:gd name="T8" fmla="*/ 4 w 1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9" y="1"/>
                  </a:lnTo>
                  <a:cubicBezTo>
                    <a:pt x="10" y="0"/>
                    <a:pt x="9" y="0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invGray">
            <a:xfrm>
              <a:off x="469900" y="2800350"/>
              <a:ext cx="23813" cy="3175"/>
            </a:xfrm>
            <a:custGeom>
              <a:avLst/>
              <a:gdLst>
                <a:gd name="T0" fmla="*/ 13 w 13"/>
                <a:gd name="T1" fmla="*/ 0 h 1"/>
                <a:gd name="T2" fmla="*/ 13 w 13"/>
                <a:gd name="T3" fmla="*/ 0 h 1"/>
                <a:gd name="T4" fmla="*/ 0 w 13"/>
                <a:gd name="T5" fmla="*/ 1 h 1"/>
                <a:gd name="T6" fmla="*/ 13 w 1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13" y="0"/>
                  </a:moveTo>
                  <a:lnTo>
                    <a:pt x="13" y="0"/>
                  </a:lnTo>
                  <a:lnTo>
                    <a:pt x="0" y="1"/>
                  </a:lnTo>
                  <a:cubicBezTo>
                    <a:pt x="8" y="1"/>
                    <a:pt x="11" y="1"/>
                    <a:pt x="1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invGray">
            <a:xfrm>
              <a:off x="998537" y="2811463"/>
              <a:ext cx="1076325" cy="20637"/>
            </a:xfrm>
            <a:custGeom>
              <a:avLst/>
              <a:gdLst>
                <a:gd name="T0" fmla="*/ 85 w 561"/>
                <a:gd name="T1" fmla="*/ 9 h 9"/>
                <a:gd name="T2" fmla="*/ 85 w 561"/>
                <a:gd name="T3" fmla="*/ 9 h 9"/>
                <a:gd name="T4" fmla="*/ 154 w 561"/>
                <a:gd name="T5" fmla="*/ 6 h 9"/>
                <a:gd name="T6" fmla="*/ 135 w 561"/>
                <a:gd name="T7" fmla="*/ 6 h 9"/>
                <a:gd name="T8" fmla="*/ 314 w 561"/>
                <a:gd name="T9" fmla="*/ 5 h 9"/>
                <a:gd name="T10" fmla="*/ 341 w 561"/>
                <a:gd name="T11" fmla="*/ 8 h 9"/>
                <a:gd name="T12" fmla="*/ 433 w 561"/>
                <a:gd name="T13" fmla="*/ 5 h 9"/>
                <a:gd name="T14" fmla="*/ 520 w 561"/>
                <a:gd name="T15" fmla="*/ 5 h 9"/>
                <a:gd name="T16" fmla="*/ 490 w 561"/>
                <a:gd name="T17" fmla="*/ 3 h 9"/>
                <a:gd name="T18" fmla="*/ 498 w 561"/>
                <a:gd name="T19" fmla="*/ 2 h 9"/>
                <a:gd name="T20" fmla="*/ 395 w 561"/>
                <a:gd name="T21" fmla="*/ 3 h 9"/>
                <a:gd name="T22" fmla="*/ 411 w 561"/>
                <a:gd name="T23" fmla="*/ 1 h 9"/>
                <a:gd name="T24" fmla="*/ 261 w 561"/>
                <a:gd name="T25" fmla="*/ 4 h 9"/>
                <a:gd name="T26" fmla="*/ 210 w 561"/>
                <a:gd name="T27" fmla="*/ 3 h 9"/>
                <a:gd name="T28" fmla="*/ 1 w 561"/>
                <a:gd name="T29" fmla="*/ 7 h 9"/>
                <a:gd name="T30" fmla="*/ 85 w 561"/>
                <a:gd name="T31" fmla="*/ 6 h 9"/>
                <a:gd name="T32" fmla="*/ 85 w 561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1" h="9">
                  <a:moveTo>
                    <a:pt x="85" y="9"/>
                  </a:moveTo>
                  <a:lnTo>
                    <a:pt x="85" y="9"/>
                  </a:lnTo>
                  <a:cubicBezTo>
                    <a:pt x="130" y="9"/>
                    <a:pt x="90" y="6"/>
                    <a:pt x="154" y="6"/>
                  </a:cubicBezTo>
                  <a:lnTo>
                    <a:pt x="135" y="6"/>
                  </a:lnTo>
                  <a:cubicBezTo>
                    <a:pt x="180" y="5"/>
                    <a:pt x="260" y="5"/>
                    <a:pt x="314" y="5"/>
                  </a:cubicBezTo>
                  <a:cubicBezTo>
                    <a:pt x="308" y="6"/>
                    <a:pt x="347" y="6"/>
                    <a:pt x="341" y="8"/>
                  </a:cubicBezTo>
                  <a:cubicBezTo>
                    <a:pt x="377" y="8"/>
                    <a:pt x="414" y="7"/>
                    <a:pt x="433" y="5"/>
                  </a:cubicBezTo>
                  <a:cubicBezTo>
                    <a:pt x="456" y="6"/>
                    <a:pt x="491" y="4"/>
                    <a:pt x="520" y="5"/>
                  </a:cubicBezTo>
                  <a:cubicBezTo>
                    <a:pt x="507" y="4"/>
                    <a:pt x="561" y="1"/>
                    <a:pt x="490" y="3"/>
                  </a:cubicBezTo>
                  <a:cubicBezTo>
                    <a:pt x="496" y="3"/>
                    <a:pt x="492" y="2"/>
                    <a:pt x="498" y="2"/>
                  </a:cubicBezTo>
                  <a:cubicBezTo>
                    <a:pt x="452" y="1"/>
                    <a:pt x="434" y="3"/>
                    <a:pt x="395" y="3"/>
                  </a:cubicBezTo>
                  <a:cubicBezTo>
                    <a:pt x="372" y="2"/>
                    <a:pt x="433" y="2"/>
                    <a:pt x="411" y="1"/>
                  </a:cubicBezTo>
                  <a:cubicBezTo>
                    <a:pt x="362" y="2"/>
                    <a:pt x="258" y="0"/>
                    <a:pt x="261" y="4"/>
                  </a:cubicBezTo>
                  <a:cubicBezTo>
                    <a:pt x="225" y="5"/>
                    <a:pt x="220" y="4"/>
                    <a:pt x="210" y="3"/>
                  </a:cubicBezTo>
                  <a:cubicBezTo>
                    <a:pt x="153" y="7"/>
                    <a:pt x="0" y="1"/>
                    <a:pt x="1" y="7"/>
                  </a:cubicBezTo>
                  <a:cubicBezTo>
                    <a:pt x="21" y="7"/>
                    <a:pt x="55" y="7"/>
                    <a:pt x="85" y="6"/>
                  </a:cubicBezTo>
                  <a:lnTo>
                    <a:pt x="85" y="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invGray">
            <a:xfrm>
              <a:off x="2495550" y="2803525"/>
              <a:ext cx="17463" cy="0"/>
            </a:xfrm>
            <a:custGeom>
              <a:avLst/>
              <a:gdLst>
                <a:gd name="T0" fmla="*/ 9 w 9"/>
                <a:gd name="T1" fmla="*/ 9 w 9"/>
                <a:gd name="T2" fmla="*/ 0 w 9"/>
                <a:gd name="T3" fmla="*/ 9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6" name="Freeform 26"/>
            <p:cNvSpPr>
              <a:spLocks noEditPoints="1"/>
            </p:cNvSpPr>
            <p:nvPr/>
          </p:nvSpPr>
          <p:spPr bwMode="invGray">
            <a:xfrm>
              <a:off x="2538412" y="2816225"/>
              <a:ext cx="1057275" cy="31750"/>
            </a:xfrm>
            <a:custGeom>
              <a:avLst/>
              <a:gdLst>
                <a:gd name="T0" fmla="*/ 495 w 551"/>
                <a:gd name="T1" fmla="*/ 10 h 14"/>
                <a:gd name="T2" fmla="*/ 495 w 551"/>
                <a:gd name="T3" fmla="*/ 10 h 14"/>
                <a:gd name="T4" fmla="*/ 461 w 551"/>
                <a:gd name="T5" fmla="*/ 9 h 14"/>
                <a:gd name="T6" fmla="*/ 495 w 551"/>
                <a:gd name="T7" fmla="*/ 10 h 14"/>
                <a:gd name="T8" fmla="*/ 551 w 551"/>
                <a:gd name="T9" fmla="*/ 9 h 14"/>
                <a:gd name="T10" fmla="*/ 551 w 551"/>
                <a:gd name="T11" fmla="*/ 9 h 14"/>
                <a:gd name="T12" fmla="*/ 532 w 551"/>
                <a:gd name="T13" fmla="*/ 13 h 14"/>
                <a:gd name="T14" fmla="*/ 294 w 551"/>
                <a:gd name="T15" fmla="*/ 13 h 14"/>
                <a:gd name="T16" fmla="*/ 304 w 551"/>
                <a:gd name="T17" fmla="*/ 12 h 14"/>
                <a:gd name="T18" fmla="*/ 93 w 551"/>
                <a:gd name="T19" fmla="*/ 14 h 14"/>
                <a:gd name="T20" fmla="*/ 38 w 551"/>
                <a:gd name="T21" fmla="*/ 12 h 14"/>
                <a:gd name="T22" fmla="*/ 4 w 551"/>
                <a:gd name="T23" fmla="*/ 12 h 14"/>
                <a:gd name="T24" fmla="*/ 31 w 551"/>
                <a:gd name="T25" fmla="*/ 11 h 14"/>
                <a:gd name="T26" fmla="*/ 16 w 551"/>
                <a:gd name="T27" fmla="*/ 11 h 14"/>
                <a:gd name="T28" fmla="*/ 73 w 551"/>
                <a:gd name="T29" fmla="*/ 6 h 14"/>
                <a:gd name="T30" fmla="*/ 39 w 551"/>
                <a:gd name="T31" fmla="*/ 10 h 14"/>
                <a:gd name="T32" fmla="*/ 62 w 551"/>
                <a:gd name="T33" fmla="*/ 8 h 14"/>
                <a:gd name="T34" fmla="*/ 90 w 551"/>
                <a:gd name="T35" fmla="*/ 10 h 14"/>
                <a:gd name="T36" fmla="*/ 157 w 551"/>
                <a:gd name="T37" fmla="*/ 9 h 14"/>
                <a:gd name="T38" fmla="*/ 193 w 551"/>
                <a:gd name="T39" fmla="*/ 11 h 14"/>
                <a:gd name="T40" fmla="*/ 215 w 551"/>
                <a:gd name="T41" fmla="*/ 8 h 14"/>
                <a:gd name="T42" fmla="*/ 280 w 551"/>
                <a:gd name="T43" fmla="*/ 8 h 14"/>
                <a:gd name="T44" fmla="*/ 373 w 551"/>
                <a:gd name="T45" fmla="*/ 0 h 14"/>
                <a:gd name="T46" fmla="*/ 452 w 551"/>
                <a:gd name="T47" fmla="*/ 6 h 14"/>
                <a:gd name="T48" fmla="*/ 329 w 551"/>
                <a:gd name="T49" fmla="*/ 7 h 14"/>
                <a:gd name="T50" fmla="*/ 282 w 551"/>
                <a:gd name="T51" fmla="*/ 11 h 14"/>
                <a:gd name="T52" fmla="*/ 389 w 551"/>
                <a:gd name="T53" fmla="*/ 9 h 14"/>
                <a:gd name="T54" fmla="*/ 377 w 551"/>
                <a:gd name="T55" fmla="*/ 10 h 14"/>
                <a:gd name="T56" fmla="*/ 494 w 551"/>
                <a:gd name="T57" fmla="*/ 8 h 14"/>
                <a:gd name="T58" fmla="*/ 510 w 551"/>
                <a:gd name="T59" fmla="*/ 9 h 14"/>
                <a:gd name="T60" fmla="*/ 551 w 551"/>
                <a:gd name="T6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1" h="14">
                  <a:moveTo>
                    <a:pt x="495" y="10"/>
                  </a:moveTo>
                  <a:lnTo>
                    <a:pt x="495" y="10"/>
                  </a:lnTo>
                  <a:lnTo>
                    <a:pt x="461" y="9"/>
                  </a:lnTo>
                  <a:cubicBezTo>
                    <a:pt x="469" y="10"/>
                    <a:pt x="482" y="10"/>
                    <a:pt x="495" y="10"/>
                  </a:cubicBezTo>
                  <a:close/>
                  <a:moveTo>
                    <a:pt x="551" y="9"/>
                  </a:moveTo>
                  <a:lnTo>
                    <a:pt x="551" y="9"/>
                  </a:lnTo>
                  <a:lnTo>
                    <a:pt x="532" y="13"/>
                  </a:lnTo>
                  <a:cubicBezTo>
                    <a:pt x="425" y="14"/>
                    <a:pt x="387" y="13"/>
                    <a:pt x="294" y="13"/>
                  </a:cubicBezTo>
                  <a:cubicBezTo>
                    <a:pt x="287" y="12"/>
                    <a:pt x="298" y="12"/>
                    <a:pt x="304" y="12"/>
                  </a:cubicBezTo>
                  <a:cubicBezTo>
                    <a:pt x="238" y="13"/>
                    <a:pt x="140" y="12"/>
                    <a:pt x="93" y="14"/>
                  </a:cubicBezTo>
                  <a:cubicBezTo>
                    <a:pt x="72" y="14"/>
                    <a:pt x="17" y="13"/>
                    <a:pt x="38" y="12"/>
                  </a:cubicBezTo>
                  <a:cubicBezTo>
                    <a:pt x="28" y="12"/>
                    <a:pt x="16" y="12"/>
                    <a:pt x="4" y="12"/>
                  </a:cubicBezTo>
                  <a:cubicBezTo>
                    <a:pt x="1" y="11"/>
                    <a:pt x="30" y="12"/>
                    <a:pt x="31" y="11"/>
                  </a:cubicBezTo>
                  <a:cubicBezTo>
                    <a:pt x="22" y="11"/>
                    <a:pt x="18" y="10"/>
                    <a:pt x="16" y="11"/>
                  </a:cubicBezTo>
                  <a:cubicBezTo>
                    <a:pt x="32" y="10"/>
                    <a:pt x="0" y="6"/>
                    <a:pt x="73" y="6"/>
                  </a:cubicBezTo>
                  <a:cubicBezTo>
                    <a:pt x="101" y="9"/>
                    <a:pt x="22" y="7"/>
                    <a:pt x="39" y="10"/>
                  </a:cubicBezTo>
                  <a:cubicBezTo>
                    <a:pt x="63" y="10"/>
                    <a:pt x="60" y="9"/>
                    <a:pt x="62" y="8"/>
                  </a:cubicBezTo>
                  <a:cubicBezTo>
                    <a:pt x="93" y="8"/>
                    <a:pt x="92" y="9"/>
                    <a:pt x="90" y="10"/>
                  </a:cubicBezTo>
                  <a:cubicBezTo>
                    <a:pt x="102" y="9"/>
                    <a:pt x="141" y="10"/>
                    <a:pt x="157" y="9"/>
                  </a:cubicBezTo>
                  <a:cubicBezTo>
                    <a:pt x="216" y="8"/>
                    <a:pt x="154" y="11"/>
                    <a:pt x="193" y="11"/>
                  </a:cubicBezTo>
                  <a:lnTo>
                    <a:pt x="215" y="8"/>
                  </a:lnTo>
                  <a:lnTo>
                    <a:pt x="280" y="8"/>
                  </a:lnTo>
                  <a:cubicBezTo>
                    <a:pt x="373" y="7"/>
                    <a:pt x="266" y="2"/>
                    <a:pt x="373" y="0"/>
                  </a:cubicBezTo>
                  <a:cubicBezTo>
                    <a:pt x="359" y="2"/>
                    <a:pt x="402" y="5"/>
                    <a:pt x="452" y="6"/>
                  </a:cubicBezTo>
                  <a:cubicBezTo>
                    <a:pt x="422" y="6"/>
                    <a:pt x="367" y="8"/>
                    <a:pt x="329" y="7"/>
                  </a:cubicBezTo>
                  <a:cubicBezTo>
                    <a:pt x="383" y="10"/>
                    <a:pt x="254" y="8"/>
                    <a:pt x="282" y="11"/>
                  </a:cubicBezTo>
                  <a:cubicBezTo>
                    <a:pt x="309" y="9"/>
                    <a:pt x="354" y="9"/>
                    <a:pt x="389" y="9"/>
                  </a:cubicBezTo>
                  <a:lnTo>
                    <a:pt x="377" y="10"/>
                  </a:lnTo>
                  <a:cubicBezTo>
                    <a:pt x="414" y="10"/>
                    <a:pt x="442" y="7"/>
                    <a:pt x="494" y="8"/>
                  </a:cubicBezTo>
                  <a:cubicBezTo>
                    <a:pt x="519" y="8"/>
                    <a:pt x="514" y="9"/>
                    <a:pt x="510" y="9"/>
                  </a:cubicBezTo>
                  <a:cubicBezTo>
                    <a:pt x="531" y="9"/>
                    <a:pt x="551" y="8"/>
                    <a:pt x="551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invGray">
            <a:xfrm>
              <a:off x="11777663" y="2757488"/>
              <a:ext cx="19050" cy="3175"/>
            </a:xfrm>
            <a:custGeom>
              <a:avLst/>
              <a:gdLst>
                <a:gd name="T0" fmla="*/ 0 w 10"/>
                <a:gd name="T1" fmla="*/ 0 h 1"/>
                <a:gd name="T2" fmla="*/ 0 w 10"/>
                <a:gd name="T3" fmla="*/ 0 h 1"/>
                <a:gd name="T4" fmla="*/ 10 w 10"/>
                <a:gd name="T5" fmla="*/ 1 h 1"/>
                <a:gd name="T6" fmla="*/ 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0" y="0"/>
                  </a:moveTo>
                  <a:lnTo>
                    <a:pt x="0" y="0"/>
                  </a:lnTo>
                  <a:lnTo>
                    <a:pt x="10" y="1"/>
                  </a:lnTo>
                  <a:cubicBezTo>
                    <a:pt x="8" y="1"/>
                    <a:pt x="4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invGray">
            <a:xfrm>
              <a:off x="5983288" y="2741613"/>
              <a:ext cx="38100" cy="0"/>
            </a:xfrm>
            <a:custGeom>
              <a:avLst/>
              <a:gdLst>
                <a:gd name="T0" fmla="*/ 0 w 20"/>
                <a:gd name="T1" fmla="*/ 0 w 20"/>
                <a:gd name="T2" fmla="*/ 2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invGray">
            <a:xfrm>
              <a:off x="6832600" y="2713038"/>
              <a:ext cx="53975" cy="1587"/>
            </a:xfrm>
            <a:custGeom>
              <a:avLst/>
              <a:gdLst>
                <a:gd name="T0" fmla="*/ 0 w 28"/>
                <a:gd name="T1" fmla="*/ 1 h 1"/>
                <a:gd name="T2" fmla="*/ 0 w 28"/>
                <a:gd name="T3" fmla="*/ 1 h 1"/>
                <a:gd name="T4" fmla="*/ 28 w 28"/>
                <a:gd name="T5" fmla="*/ 0 h 1"/>
                <a:gd name="T6" fmla="*/ 0 w 2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">
                  <a:moveTo>
                    <a:pt x="0" y="1"/>
                  </a:moveTo>
                  <a:lnTo>
                    <a:pt x="0" y="1"/>
                  </a:lnTo>
                  <a:lnTo>
                    <a:pt x="28" y="0"/>
                  </a:lnTo>
                  <a:cubicBezTo>
                    <a:pt x="17" y="0"/>
                    <a:pt x="8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invGray">
            <a:xfrm>
              <a:off x="11317288" y="2755900"/>
              <a:ext cx="9525" cy="0"/>
            </a:xfrm>
            <a:custGeom>
              <a:avLst/>
              <a:gdLst>
                <a:gd name="T0" fmla="*/ 5 w 5"/>
                <a:gd name="T1" fmla="*/ 5 w 5"/>
                <a:gd name="T2" fmla="*/ 4 w 5"/>
                <a:gd name="T3" fmla="*/ 0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invGray">
            <a:xfrm>
              <a:off x="8534400" y="2735263"/>
              <a:ext cx="30163" cy="0"/>
            </a:xfrm>
            <a:custGeom>
              <a:avLst/>
              <a:gdLst>
                <a:gd name="T0" fmla="*/ 0 w 16"/>
                <a:gd name="T1" fmla="*/ 0 w 16"/>
                <a:gd name="T2" fmla="*/ 16 w 16"/>
                <a:gd name="T3" fmla="*/ 0 w 1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6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9" y="0"/>
                    <a:pt x="16" y="0"/>
                  </a:cubicBezTo>
                  <a:cubicBezTo>
                    <a:pt x="15" y="0"/>
                    <a:pt x="9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invGray">
            <a:xfrm>
              <a:off x="6821488" y="27146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2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invGray">
            <a:xfrm>
              <a:off x="5583238" y="2719388"/>
              <a:ext cx="25400" cy="0"/>
            </a:xfrm>
            <a:custGeom>
              <a:avLst/>
              <a:gdLst>
                <a:gd name="T0" fmla="*/ 13 w 13"/>
                <a:gd name="T1" fmla="*/ 13 w 13"/>
                <a:gd name="T2" fmla="*/ 0 w 13"/>
                <a:gd name="T3" fmla="*/ 13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3">
                  <a:moveTo>
                    <a:pt x="13" y="0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invGray">
            <a:xfrm>
              <a:off x="5638800" y="2740025"/>
              <a:ext cx="23813" cy="1587"/>
            </a:xfrm>
            <a:custGeom>
              <a:avLst/>
              <a:gdLst>
                <a:gd name="T0" fmla="*/ 12 w 12"/>
                <a:gd name="T1" fmla="*/ 0 h 1"/>
                <a:gd name="T2" fmla="*/ 12 w 12"/>
                <a:gd name="T3" fmla="*/ 0 h 1"/>
                <a:gd name="T4" fmla="*/ 0 w 12"/>
                <a:gd name="T5" fmla="*/ 1 h 1"/>
                <a:gd name="T6" fmla="*/ 12 w 1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invGray">
            <a:xfrm>
              <a:off x="4303712" y="2728913"/>
              <a:ext cx="50800" cy="0"/>
            </a:xfrm>
            <a:custGeom>
              <a:avLst/>
              <a:gdLst>
                <a:gd name="T0" fmla="*/ 26 w 26"/>
                <a:gd name="T1" fmla="*/ 26 w 26"/>
                <a:gd name="T2" fmla="*/ 0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26" y="0"/>
                  </a:lnTo>
                  <a:lnTo>
                    <a:pt x="0" y="0"/>
                  </a:lnTo>
                  <a:cubicBezTo>
                    <a:pt x="13" y="0"/>
                    <a:pt x="20" y="0"/>
                    <a:pt x="2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invGray">
            <a:xfrm>
              <a:off x="5519738" y="2735263"/>
              <a:ext cx="9525" cy="3175"/>
            </a:xfrm>
            <a:custGeom>
              <a:avLst/>
              <a:gdLst>
                <a:gd name="T0" fmla="*/ 4 w 5"/>
                <a:gd name="T1" fmla="*/ 0 h 1"/>
                <a:gd name="T2" fmla="*/ 4 w 5"/>
                <a:gd name="T3" fmla="*/ 0 h 1"/>
                <a:gd name="T4" fmla="*/ 0 w 5"/>
                <a:gd name="T5" fmla="*/ 1 h 1"/>
                <a:gd name="T6" fmla="*/ 4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cubicBezTo>
                    <a:pt x="3" y="1"/>
                    <a:pt x="5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invGray">
            <a:xfrm>
              <a:off x="12096750" y="2784475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1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8" name="Freeform 38"/>
            <p:cNvSpPr>
              <a:spLocks/>
            </p:cNvSpPr>
            <p:nvPr/>
          </p:nvSpPr>
          <p:spPr bwMode="invGray">
            <a:xfrm>
              <a:off x="12225338" y="2773363"/>
              <a:ext cx="46038" cy="0"/>
            </a:xfrm>
            <a:custGeom>
              <a:avLst/>
              <a:gdLst>
                <a:gd name="T0" fmla="*/ 0 w 24"/>
                <a:gd name="T1" fmla="*/ 0 w 24"/>
                <a:gd name="T2" fmla="*/ 24 w 24"/>
                <a:gd name="T3" fmla="*/ 0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0" y="0"/>
                  </a:lnTo>
                  <a:lnTo>
                    <a:pt x="24" y="0"/>
                  </a:lnTo>
                  <a:cubicBezTo>
                    <a:pt x="15" y="0"/>
                    <a:pt x="6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9" name="Freeform 39"/>
            <p:cNvSpPr>
              <a:spLocks/>
            </p:cNvSpPr>
            <p:nvPr/>
          </p:nvSpPr>
          <p:spPr bwMode="invGray">
            <a:xfrm>
              <a:off x="9274175" y="2746375"/>
              <a:ext cx="55563" cy="4762"/>
            </a:xfrm>
            <a:custGeom>
              <a:avLst/>
              <a:gdLst>
                <a:gd name="T0" fmla="*/ 0 w 29"/>
                <a:gd name="T1" fmla="*/ 1 h 2"/>
                <a:gd name="T2" fmla="*/ 0 w 29"/>
                <a:gd name="T3" fmla="*/ 1 h 2"/>
                <a:gd name="T4" fmla="*/ 15 w 29"/>
                <a:gd name="T5" fmla="*/ 2 h 2"/>
                <a:gd name="T6" fmla="*/ 0 w 2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">
                  <a:moveTo>
                    <a:pt x="0" y="1"/>
                  </a:moveTo>
                  <a:lnTo>
                    <a:pt x="0" y="1"/>
                  </a:lnTo>
                  <a:cubicBezTo>
                    <a:pt x="7" y="1"/>
                    <a:pt x="23" y="2"/>
                    <a:pt x="15" y="2"/>
                  </a:cubicBezTo>
                  <a:cubicBezTo>
                    <a:pt x="29" y="2"/>
                    <a:pt x="2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invGray">
            <a:xfrm>
              <a:off x="11847513" y="2827338"/>
              <a:ext cx="34925" cy="3175"/>
            </a:xfrm>
            <a:custGeom>
              <a:avLst/>
              <a:gdLst>
                <a:gd name="T0" fmla="*/ 3 w 18"/>
                <a:gd name="T1" fmla="*/ 1 h 1"/>
                <a:gd name="T2" fmla="*/ 3 w 18"/>
                <a:gd name="T3" fmla="*/ 1 h 1"/>
                <a:gd name="T4" fmla="*/ 18 w 18"/>
                <a:gd name="T5" fmla="*/ 0 h 1"/>
                <a:gd name="T6" fmla="*/ 3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3" y="1"/>
                  </a:moveTo>
                  <a:lnTo>
                    <a:pt x="3" y="1"/>
                  </a:lnTo>
                  <a:cubicBezTo>
                    <a:pt x="7" y="1"/>
                    <a:pt x="13" y="0"/>
                    <a:pt x="18" y="0"/>
                  </a:cubicBezTo>
                  <a:cubicBezTo>
                    <a:pt x="8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invGray">
            <a:xfrm>
              <a:off x="11882438" y="2825750"/>
              <a:ext cx="25400" cy="1587"/>
            </a:xfrm>
            <a:custGeom>
              <a:avLst/>
              <a:gdLst>
                <a:gd name="T0" fmla="*/ 0 w 14"/>
                <a:gd name="T1" fmla="*/ 1 h 1"/>
                <a:gd name="T2" fmla="*/ 0 w 14"/>
                <a:gd name="T3" fmla="*/ 1 h 1"/>
                <a:gd name="T4" fmla="*/ 14 w 14"/>
                <a:gd name="T5" fmla="*/ 0 h 1"/>
                <a:gd name="T6" fmla="*/ 0 w 1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0" y="1"/>
                  </a:moveTo>
                  <a:lnTo>
                    <a:pt x="0" y="1"/>
                  </a:lnTo>
                  <a:lnTo>
                    <a:pt x="14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invGray">
            <a:xfrm>
              <a:off x="8915400" y="2809875"/>
              <a:ext cx="15875" cy="1587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0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cubicBezTo>
                    <a:pt x="6" y="0"/>
                    <a:pt x="3" y="0"/>
                    <a:pt x="0" y="0"/>
                  </a:cubicBezTo>
                  <a:cubicBezTo>
                    <a:pt x="1" y="0"/>
                    <a:pt x="4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invGray">
            <a:xfrm>
              <a:off x="12109450" y="2752725"/>
              <a:ext cx="454025" cy="23812"/>
            </a:xfrm>
            <a:custGeom>
              <a:avLst/>
              <a:gdLst>
                <a:gd name="T0" fmla="*/ 102 w 236"/>
                <a:gd name="T1" fmla="*/ 10 h 10"/>
                <a:gd name="T2" fmla="*/ 102 w 236"/>
                <a:gd name="T3" fmla="*/ 10 h 10"/>
                <a:gd name="T4" fmla="*/ 123 w 236"/>
                <a:gd name="T5" fmla="*/ 7 h 10"/>
                <a:gd name="T6" fmla="*/ 200 w 236"/>
                <a:gd name="T7" fmla="*/ 6 h 10"/>
                <a:gd name="T8" fmla="*/ 203 w 236"/>
                <a:gd name="T9" fmla="*/ 3 h 10"/>
                <a:gd name="T10" fmla="*/ 160 w 236"/>
                <a:gd name="T11" fmla="*/ 4 h 10"/>
                <a:gd name="T12" fmla="*/ 202 w 236"/>
                <a:gd name="T13" fmla="*/ 3 h 10"/>
                <a:gd name="T14" fmla="*/ 198 w 236"/>
                <a:gd name="T15" fmla="*/ 0 h 10"/>
                <a:gd name="T16" fmla="*/ 0 w 236"/>
                <a:gd name="T17" fmla="*/ 4 h 10"/>
                <a:gd name="T18" fmla="*/ 137 w 236"/>
                <a:gd name="T19" fmla="*/ 4 h 10"/>
                <a:gd name="T20" fmla="*/ 121 w 236"/>
                <a:gd name="T21" fmla="*/ 6 h 10"/>
                <a:gd name="T22" fmla="*/ 8 w 236"/>
                <a:gd name="T23" fmla="*/ 5 h 10"/>
                <a:gd name="T24" fmla="*/ 104 w 236"/>
                <a:gd name="T25" fmla="*/ 7 h 10"/>
                <a:gd name="T26" fmla="*/ 84 w 236"/>
                <a:gd name="T27" fmla="*/ 9 h 10"/>
                <a:gd name="T28" fmla="*/ 102 w 236"/>
                <a:gd name="T2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6" h="10">
                  <a:moveTo>
                    <a:pt x="102" y="10"/>
                  </a:moveTo>
                  <a:lnTo>
                    <a:pt x="102" y="10"/>
                  </a:lnTo>
                  <a:cubicBezTo>
                    <a:pt x="107" y="9"/>
                    <a:pt x="208" y="8"/>
                    <a:pt x="123" y="7"/>
                  </a:cubicBezTo>
                  <a:cubicBezTo>
                    <a:pt x="126" y="4"/>
                    <a:pt x="177" y="6"/>
                    <a:pt x="200" y="6"/>
                  </a:cubicBezTo>
                  <a:cubicBezTo>
                    <a:pt x="184" y="5"/>
                    <a:pt x="208" y="4"/>
                    <a:pt x="203" y="3"/>
                  </a:cubicBezTo>
                  <a:cubicBezTo>
                    <a:pt x="192" y="4"/>
                    <a:pt x="179" y="4"/>
                    <a:pt x="160" y="4"/>
                  </a:cubicBezTo>
                  <a:cubicBezTo>
                    <a:pt x="152" y="3"/>
                    <a:pt x="180" y="2"/>
                    <a:pt x="202" y="3"/>
                  </a:cubicBezTo>
                  <a:cubicBezTo>
                    <a:pt x="175" y="1"/>
                    <a:pt x="236" y="1"/>
                    <a:pt x="198" y="0"/>
                  </a:cubicBezTo>
                  <a:cubicBezTo>
                    <a:pt x="116" y="0"/>
                    <a:pt x="57" y="0"/>
                    <a:pt x="0" y="4"/>
                  </a:cubicBezTo>
                  <a:cubicBezTo>
                    <a:pt x="46" y="3"/>
                    <a:pt x="99" y="3"/>
                    <a:pt x="137" y="4"/>
                  </a:cubicBezTo>
                  <a:lnTo>
                    <a:pt x="121" y="6"/>
                  </a:lnTo>
                  <a:cubicBezTo>
                    <a:pt x="78" y="4"/>
                    <a:pt x="51" y="5"/>
                    <a:pt x="8" y="5"/>
                  </a:cubicBezTo>
                  <a:lnTo>
                    <a:pt x="104" y="7"/>
                  </a:lnTo>
                  <a:cubicBezTo>
                    <a:pt x="149" y="9"/>
                    <a:pt x="119" y="9"/>
                    <a:pt x="84" y="9"/>
                  </a:cubicBezTo>
                  <a:cubicBezTo>
                    <a:pt x="92" y="9"/>
                    <a:pt x="100" y="9"/>
                    <a:pt x="102" y="1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invGray">
            <a:xfrm>
              <a:off x="12182475" y="28162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1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invGray">
            <a:xfrm>
              <a:off x="4348162" y="2827338"/>
              <a:ext cx="17463" cy="3175"/>
            </a:xfrm>
            <a:custGeom>
              <a:avLst/>
              <a:gdLst>
                <a:gd name="T0" fmla="*/ 8 w 9"/>
                <a:gd name="T1" fmla="*/ 0 h 1"/>
                <a:gd name="T2" fmla="*/ 8 w 9"/>
                <a:gd name="T3" fmla="*/ 0 h 1"/>
                <a:gd name="T4" fmla="*/ 0 w 9"/>
                <a:gd name="T5" fmla="*/ 1 h 1"/>
                <a:gd name="T6" fmla="*/ 8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cubicBezTo>
                    <a:pt x="7" y="0"/>
                    <a:pt x="9" y="0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6" name="Freeform 46"/>
            <p:cNvSpPr>
              <a:spLocks/>
            </p:cNvSpPr>
            <p:nvPr/>
          </p:nvSpPr>
          <p:spPr bwMode="invGray">
            <a:xfrm>
              <a:off x="12071350" y="2790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7" name="Freeform 47"/>
            <p:cNvSpPr>
              <a:spLocks/>
            </p:cNvSpPr>
            <p:nvPr/>
          </p:nvSpPr>
          <p:spPr bwMode="invGray">
            <a:xfrm>
              <a:off x="4754563" y="2827338"/>
              <a:ext cx="4763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8" name="Freeform 48"/>
            <p:cNvSpPr>
              <a:spLocks/>
            </p:cNvSpPr>
            <p:nvPr/>
          </p:nvSpPr>
          <p:spPr bwMode="invGray">
            <a:xfrm>
              <a:off x="4852988" y="2719388"/>
              <a:ext cx="9525" cy="3175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5 w 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0" y="1"/>
                    <a:pt x="2" y="1"/>
                    <a:pt x="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9" name="Freeform 49"/>
            <p:cNvSpPr>
              <a:spLocks/>
            </p:cNvSpPr>
            <p:nvPr/>
          </p:nvSpPr>
          <p:spPr bwMode="invGray">
            <a:xfrm>
              <a:off x="4759325" y="2827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0" name="Freeform 50"/>
            <p:cNvSpPr>
              <a:spLocks/>
            </p:cNvSpPr>
            <p:nvPr/>
          </p:nvSpPr>
          <p:spPr bwMode="invGray">
            <a:xfrm>
              <a:off x="6654800" y="2805113"/>
              <a:ext cx="19050" cy="1587"/>
            </a:xfrm>
            <a:custGeom>
              <a:avLst/>
              <a:gdLst>
                <a:gd name="T0" fmla="*/ 10 w 10"/>
                <a:gd name="T1" fmla="*/ 1 h 1"/>
                <a:gd name="T2" fmla="*/ 10 w 10"/>
                <a:gd name="T3" fmla="*/ 1 h 1"/>
                <a:gd name="T4" fmla="*/ 2 w 10"/>
                <a:gd name="T5" fmla="*/ 0 h 1"/>
                <a:gd name="T6" fmla="*/ 10 w 1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1"/>
                  </a:moveTo>
                  <a:lnTo>
                    <a:pt x="10" y="1"/>
                  </a:lnTo>
                  <a:lnTo>
                    <a:pt x="2" y="0"/>
                  </a:lnTo>
                  <a:cubicBezTo>
                    <a:pt x="0" y="0"/>
                    <a:pt x="2" y="0"/>
                    <a:pt x="1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1" name="Freeform 51"/>
            <p:cNvSpPr>
              <a:spLocks/>
            </p:cNvSpPr>
            <p:nvPr/>
          </p:nvSpPr>
          <p:spPr bwMode="invGray">
            <a:xfrm>
              <a:off x="6289675" y="2798763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2" name="Freeform 52"/>
            <p:cNvSpPr>
              <a:spLocks/>
            </p:cNvSpPr>
            <p:nvPr/>
          </p:nvSpPr>
          <p:spPr bwMode="invGray">
            <a:xfrm>
              <a:off x="9140825" y="2725738"/>
              <a:ext cx="44450" cy="0"/>
            </a:xfrm>
            <a:custGeom>
              <a:avLst/>
              <a:gdLst>
                <a:gd name="T0" fmla="*/ 23 w 23"/>
                <a:gd name="T1" fmla="*/ 23 w 23"/>
                <a:gd name="T2" fmla="*/ 0 w 23"/>
                <a:gd name="T3" fmla="*/ 23 w 2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3">
                  <a:moveTo>
                    <a:pt x="23" y="0"/>
                  </a:moveTo>
                  <a:lnTo>
                    <a:pt x="23" y="0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3" name="Freeform 53"/>
            <p:cNvSpPr>
              <a:spLocks/>
            </p:cNvSpPr>
            <p:nvPr/>
          </p:nvSpPr>
          <p:spPr bwMode="invGray">
            <a:xfrm>
              <a:off x="4737100" y="2827338"/>
              <a:ext cx="17463" cy="3175"/>
            </a:xfrm>
            <a:custGeom>
              <a:avLst/>
              <a:gdLst>
                <a:gd name="T0" fmla="*/ 9 w 9"/>
                <a:gd name="T1" fmla="*/ 0 h 1"/>
                <a:gd name="T2" fmla="*/ 9 w 9"/>
                <a:gd name="T3" fmla="*/ 0 h 1"/>
                <a:gd name="T4" fmla="*/ 0 w 9"/>
                <a:gd name="T5" fmla="*/ 1 h 1"/>
                <a:gd name="T6" fmla="*/ 9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lnTo>
                    <a:pt x="9" y="0"/>
                  </a:lnTo>
                  <a:lnTo>
                    <a:pt x="0" y="1"/>
                  </a:lnTo>
                  <a:cubicBezTo>
                    <a:pt x="5" y="0"/>
                    <a:pt x="8" y="0"/>
                    <a:pt x="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4" name="Freeform 54"/>
            <p:cNvSpPr>
              <a:spLocks/>
            </p:cNvSpPr>
            <p:nvPr/>
          </p:nvSpPr>
          <p:spPr bwMode="invGray">
            <a:xfrm>
              <a:off x="7239000" y="2779713"/>
              <a:ext cx="11113" cy="3175"/>
            </a:xfrm>
            <a:custGeom>
              <a:avLst/>
              <a:gdLst>
                <a:gd name="T0" fmla="*/ 6 w 6"/>
                <a:gd name="T1" fmla="*/ 0 h 1"/>
                <a:gd name="T2" fmla="*/ 6 w 6"/>
                <a:gd name="T3" fmla="*/ 0 h 1"/>
                <a:gd name="T4" fmla="*/ 0 w 6"/>
                <a:gd name="T5" fmla="*/ 1 h 1"/>
                <a:gd name="T6" fmla="*/ 4 w 6"/>
                <a:gd name="T7" fmla="*/ 1 h 1"/>
                <a:gd name="T8" fmla="*/ 6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6" y="0"/>
                  </a:moveTo>
                  <a:lnTo>
                    <a:pt x="6" y="0"/>
                  </a:lnTo>
                  <a:lnTo>
                    <a:pt x="0" y="1"/>
                  </a:lnTo>
                  <a:lnTo>
                    <a:pt x="4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5" name="Freeform 55"/>
            <p:cNvSpPr>
              <a:spLocks/>
            </p:cNvSpPr>
            <p:nvPr/>
          </p:nvSpPr>
          <p:spPr bwMode="invGray">
            <a:xfrm>
              <a:off x="7181850" y="2773363"/>
              <a:ext cx="468313" cy="15875"/>
            </a:xfrm>
            <a:custGeom>
              <a:avLst/>
              <a:gdLst>
                <a:gd name="T0" fmla="*/ 139 w 244"/>
                <a:gd name="T1" fmla="*/ 5 h 7"/>
                <a:gd name="T2" fmla="*/ 139 w 244"/>
                <a:gd name="T3" fmla="*/ 5 h 7"/>
                <a:gd name="T4" fmla="*/ 132 w 244"/>
                <a:gd name="T5" fmla="*/ 6 h 7"/>
                <a:gd name="T6" fmla="*/ 244 w 244"/>
                <a:gd name="T7" fmla="*/ 4 h 7"/>
                <a:gd name="T8" fmla="*/ 178 w 244"/>
                <a:gd name="T9" fmla="*/ 1 h 7"/>
                <a:gd name="T10" fmla="*/ 101 w 244"/>
                <a:gd name="T11" fmla="*/ 0 h 7"/>
                <a:gd name="T12" fmla="*/ 77 w 244"/>
                <a:gd name="T13" fmla="*/ 3 h 7"/>
                <a:gd name="T14" fmla="*/ 60 w 244"/>
                <a:gd name="T15" fmla="*/ 1 h 7"/>
                <a:gd name="T16" fmla="*/ 0 w 244"/>
                <a:gd name="T17" fmla="*/ 1 h 7"/>
                <a:gd name="T18" fmla="*/ 52 w 244"/>
                <a:gd name="T19" fmla="*/ 1 h 7"/>
                <a:gd name="T20" fmla="*/ 36 w 244"/>
                <a:gd name="T21" fmla="*/ 3 h 7"/>
                <a:gd name="T22" fmla="*/ 41 w 244"/>
                <a:gd name="T23" fmla="*/ 3 h 7"/>
                <a:gd name="T24" fmla="*/ 139 w 244"/>
                <a:gd name="T2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4" h="7">
                  <a:moveTo>
                    <a:pt x="139" y="5"/>
                  </a:moveTo>
                  <a:lnTo>
                    <a:pt x="139" y="5"/>
                  </a:lnTo>
                  <a:cubicBezTo>
                    <a:pt x="135" y="5"/>
                    <a:pt x="134" y="6"/>
                    <a:pt x="132" y="6"/>
                  </a:cubicBezTo>
                  <a:cubicBezTo>
                    <a:pt x="169" y="5"/>
                    <a:pt x="236" y="6"/>
                    <a:pt x="244" y="4"/>
                  </a:cubicBezTo>
                  <a:cubicBezTo>
                    <a:pt x="232" y="4"/>
                    <a:pt x="167" y="2"/>
                    <a:pt x="178" y="1"/>
                  </a:cubicBezTo>
                  <a:cubicBezTo>
                    <a:pt x="152" y="2"/>
                    <a:pt x="115" y="0"/>
                    <a:pt x="101" y="0"/>
                  </a:cubicBezTo>
                  <a:cubicBezTo>
                    <a:pt x="143" y="2"/>
                    <a:pt x="105" y="2"/>
                    <a:pt x="77" y="3"/>
                  </a:cubicBezTo>
                  <a:cubicBezTo>
                    <a:pt x="51" y="2"/>
                    <a:pt x="82" y="1"/>
                    <a:pt x="60" y="1"/>
                  </a:cubicBezTo>
                  <a:lnTo>
                    <a:pt x="0" y="1"/>
                  </a:lnTo>
                  <a:lnTo>
                    <a:pt x="52" y="1"/>
                  </a:lnTo>
                  <a:lnTo>
                    <a:pt x="36" y="3"/>
                  </a:lnTo>
                  <a:lnTo>
                    <a:pt x="41" y="3"/>
                  </a:lnTo>
                  <a:cubicBezTo>
                    <a:pt x="129" y="2"/>
                    <a:pt x="49" y="7"/>
                    <a:pt x="139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6" name="Freeform 56"/>
            <p:cNvSpPr>
              <a:spLocks/>
            </p:cNvSpPr>
            <p:nvPr/>
          </p:nvSpPr>
          <p:spPr bwMode="invGray">
            <a:xfrm>
              <a:off x="7407275" y="2787650"/>
              <a:ext cx="26988" cy="0"/>
            </a:xfrm>
            <a:custGeom>
              <a:avLst/>
              <a:gdLst>
                <a:gd name="T0" fmla="*/ 14 w 14"/>
                <a:gd name="T1" fmla="*/ 14 w 14"/>
                <a:gd name="T2" fmla="*/ 0 w 14"/>
                <a:gd name="T3" fmla="*/ 14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4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cubicBezTo>
                    <a:pt x="8" y="0"/>
                    <a:pt x="11" y="0"/>
                    <a:pt x="1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7" name="Freeform 57"/>
            <p:cNvSpPr>
              <a:spLocks/>
            </p:cNvSpPr>
            <p:nvPr/>
          </p:nvSpPr>
          <p:spPr bwMode="invGray">
            <a:xfrm>
              <a:off x="8123238" y="2794000"/>
              <a:ext cx="31750" cy="1587"/>
            </a:xfrm>
            <a:custGeom>
              <a:avLst/>
              <a:gdLst>
                <a:gd name="T0" fmla="*/ 0 w 16"/>
                <a:gd name="T1" fmla="*/ 1 h 1"/>
                <a:gd name="T2" fmla="*/ 0 w 16"/>
                <a:gd name="T3" fmla="*/ 1 h 1"/>
                <a:gd name="T4" fmla="*/ 16 w 16"/>
                <a:gd name="T5" fmla="*/ 0 h 1"/>
                <a:gd name="T6" fmla="*/ 0 w 1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0" y="1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8" name="Freeform 58"/>
            <p:cNvSpPr>
              <a:spLocks/>
            </p:cNvSpPr>
            <p:nvPr/>
          </p:nvSpPr>
          <p:spPr bwMode="invGray">
            <a:xfrm>
              <a:off x="3070225" y="2794000"/>
              <a:ext cx="101600" cy="4762"/>
            </a:xfrm>
            <a:custGeom>
              <a:avLst/>
              <a:gdLst>
                <a:gd name="T0" fmla="*/ 0 w 53"/>
                <a:gd name="T1" fmla="*/ 0 h 2"/>
                <a:gd name="T2" fmla="*/ 0 w 53"/>
                <a:gd name="T3" fmla="*/ 0 h 2"/>
                <a:gd name="T4" fmla="*/ 52 w 53"/>
                <a:gd name="T5" fmla="*/ 0 h 2"/>
                <a:gd name="T6" fmla="*/ 6 w 53"/>
                <a:gd name="T7" fmla="*/ 0 h 2"/>
                <a:gd name="T8" fmla="*/ 0 w 5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">
                  <a:moveTo>
                    <a:pt x="0" y="0"/>
                  </a:moveTo>
                  <a:lnTo>
                    <a:pt x="0" y="0"/>
                  </a:lnTo>
                  <a:cubicBezTo>
                    <a:pt x="2" y="1"/>
                    <a:pt x="53" y="2"/>
                    <a:pt x="52" y="0"/>
                  </a:cubicBez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9" name="Freeform 59"/>
            <p:cNvSpPr>
              <a:spLocks/>
            </p:cNvSpPr>
            <p:nvPr/>
          </p:nvSpPr>
          <p:spPr bwMode="invGray">
            <a:xfrm>
              <a:off x="9963150" y="2778125"/>
              <a:ext cx="41275" cy="0"/>
            </a:xfrm>
            <a:custGeom>
              <a:avLst/>
              <a:gdLst>
                <a:gd name="T0" fmla="*/ 21 w 21"/>
                <a:gd name="T1" fmla="*/ 21 w 21"/>
                <a:gd name="T2" fmla="*/ 3 w 21"/>
                <a:gd name="T3" fmla="*/ 0 w 21"/>
                <a:gd name="T4" fmla="*/ 21 w 2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1">
                  <a:moveTo>
                    <a:pt x="21" y="0"/>
                  </a:moveTo>
                  <a:lnTo>
                    <a:pt x="21" y="0"/>
                  </a:lnTo>
                  <a:lnTo>
                    <a:pt x="3" y="0"/>
                  </a:lnTo>
                  <a:lnTo>
                    <a:pt x="0" y="0"/>
                  </a:lnTo>
                  <a:cubicBezTo>
                    <a:pt x="4" y="0"/>
                    <a:pt x="15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0" name="Freeform 60"/>
            <p:cNvSpPr>
              <a:spLocks/>
            </p:cNvSpPr>
            <p:nvPr/>
          </p:nvSpPr>
          <p:spPr bwMode="invGray">
            <a:xfrm>
              <a:off x="7523163" y="2773363"/>
              <a:ext cx="30163" cy="3175"/>
            </a:xfrm>
            <a:custGeom>
              <a:avLst/>
              <a:gdLst>
                <a:gd name="T0" fmla="*/ 16 w 16"/>
                <a:gd name="T1" fmla="*/ 0 h 1"/>
                <a:gd name="T2" fmla="*/ 16 w 16"/>
                <a:gd name="T3" fmla="*/ 0 h 1"/>
                <a:gd name="T4" fmla="*/ 0 w 16"/>
                <a:gd name="T5" fmla="*/ 1 h 1"/>
                <a:gd name="T6" fmla="*/ 16 w 1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lnTo>
                    <a:pt x="16" y="0"/>
                  </a:lnTo>
                  <a:cubicBezTo>
                    <a:pt x="6" y="0"/>
                    <a:pt x="2" y="1"/>
                    <a:pt x="0" y="1"/>
                  </a:cubicBezTo>
                  <a:cubicBezTo>
                    <a:pt x="6" y="1"/>
                    <a:pt x="12" y="1"/>
                    <a:pt x="1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1" name="Freeform 61"/>
            <p:cNvSpPr>
              <a:spLocks/>
            </p:cNvSpPr>
            <p:nvPr/>
          </p:nvSpPr>
          <p:spPr bwMode="invGray">
            <a:xfrm>
              <a:off x="10009188" y="2787650"/>
              <a:ext cx="115888" cy="3175"/>
            </a:xfrm>
            <a:custGeom>
              <a:avLst/>
              <a:gdLst>
                <a:gd name="T0" fmla="*/ 0 w 60"/>
                <a:gd name="T1" fmla="*/ 0 h 2"/>
                <a:gd name="T2" fmla="*/ 0 w 60"/>
                <a:gd name="T3" fmla="*/ 0 h 2"/>
                <a:gd name="T4" fmla="*/ 19 w 60"/>
                <a:gd name="T5" fmla="*/ 2 h 2"/>
                <a:gd name="T6" fmla="*/ 60 w 60"/>
                <a:gd name="T7" fmla="*/ 1 h 2"/>
                <a:gd name="T8" fmla="*/ 0 w 6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18" y="1"/>
                    <a:pt x="19" y="2"/>
                  </a:cubicBezTo>
                  <a:cubicBezTo>
                    <a:pt x="34" y="2"/>
                    <a:pt x="45" y="1"/>
                    <a:pt x="60" y="1"/>
                  </a:cubicBezTo>
                  <a:cubicBezTo>
                    <a:pt x="43" y="1"/>
                    <a:pt x="23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2" name="Freeform 62"/>
            <p:cNvSpPr>
              <a:spLocks/>
            </p:cNvSpPr>
            <p:nvPr/>
          </p:nvSpPr>
          <p:spPr bwMode="invGray">
            <a:xfrm>
              <a:off x="10125075" y="2789238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3" name="Freeform 63"/>
            <p:cNvSpPr>
              <a:spLocks noEditPoints="1"/>
            </p:cNvSpPr>
            <p:nvPr/>
          </p:nvSpPr>
          <p:spPr bwMode="invGray">
            <a:xfrm>
              <a:off x="-4110038" y="2703513"/>
              <a:ext cx="16486188" cy="134937"/>
            </a:xfrm>
            <a:custGeom>
              <a:avLst/>
              <a:gdLst>
                <a:gd name="T0" fmla="*/ 5206 w 8594"/>
                <a:gd name="T1" fmla="*/ 34 h 60"/>
                <a:gd name="T2" fmla="*/ 4851 w 8594"/>
                <a:gd name="T3" fmla="*/ 37 h 60"/>
                <a:gd name="T4" fmla="*/ 5322 w 8594"/>
                <a:gd name="T5" fmla="*/ 35 h 60"/>
                <a:gd name="T6" fmla="*/ 5841 w 8594"/>
                <a:gd name="T7" fmla="*/ 43 h 60"/>
                <a:gd name="T8" fmla="*/ 5952 w 8594"/>
                <a:gd name="T9" fmla="*/ 46 h 60"/>
                <a:gd name="T10" fmla="*/ 6323 w 8594"/>
                <a:gd name="T11" fmla="*/ 40 h 60"/>
                <a:gd name="T12" fmla="*/ 6806 w 8594"/>
                <a:gd name="T13" fmla="*/ 32 h 60"/>
                <a:gd name="T14" fmla="*/ 6211 w 8594"/>
                <a:gd name="T15" fmla="*/ 34 h 60"/>
                <a:gd name="T16" fmla="*/ 5558 w 8594"/>
                <a:gd name="T17" fmla="*/ 29 h 60"/>
                <a:gd name="T18" fmla="*/ 7046 w 8594"/>
                <a:gd name="T19" fmla="*/ 41 h 60"/>
                <a:gd name="T20" fmla="*/ 7472 w 8594"/>
                <a:gd name="T21" fmla="*/ 40 h 60"/>
                <a:gd name="T22" fmla="*/ 7784 w 8594"/>
                <a:gd name="T23" fmla="*/ 39 h 60"/>
                <a:gd name="T24" fmla="*/ 4392 w 8594"/>
                <a:gd name="T25" fmla="*/ 36 h 60"/>
                <a:gd name="T26" fmla="*/ 4053 w 8594"/>
                <a:gd name="T27" fmla="*/ 35 h 60"/>
                <a:gd name="T28" fmla="*/ 4729 w 8594"/>
                <a:gd name="T29" fmla="*/ 29 h 60"/>
                <a:gd name="T30" fmla="*/ 348 w 8594"/>
                <a:gd name="T31" fmla="*/ 40 h 60"/>
                <a:gd name="T32" fmla="*/ 3365 w 8594"/>
                <a:gd name="T33" fmla="*/ 41 h 60"/>
                <a:gd name="T34" fmla="*/ 2626 w 8594"/>
                <a:gd name="T35" fmla="*/ 45 h 60"/>
                <a:gd name="T36" fmla="*/ 1989 w 8594"/>
                <a:gd name="T37" fmla="*/ 45 h 60"/>
                <a:gd name="T38" fmla="*/ 1241 w 8594"/>
                <a:gd name="T39" fmla="*/ 44 h 60"/>
                <a:gd name="T40" fmla="*/ 260 w 8594"/>
                <a:gd name="T41" fmla="*/ 41 h 60"/>
                <a:gd name="T42" fmla="*/ 403 w 8594"/>
                <a:gd name="T43" fmla="*/ 29 h 60"/>
                <a:gd name="T44" fmla="*/ 1235 w 8594"/>
                <a:gd name="T45" fmla="*/ 30 h 60"/>
                <a:gd name="T46" fmla="*/ 1695 w 8594"/>
                <a:gd name="T47" fmla="*/ 28 h 60"/>
                <a:gd name="T48" fmla="*/ 2516 w 8594"/>
                <a:gd name="T49" fmla="*/ 20 h 60"/>
                <a:gd name="T50" fmla="*/ 3096 w 8594"/>
                <a:gd name="T51" fmla="*/ 21 h 60"/>
                <a:gd name="T52" fmla="*/ 3775 w 8594"/>
                <a:gd name="T53" fmla="*/ 17 h 60"/>
                <a:gd name="T54" fmla="*/ 3608 w 8594"/>
                <a:gd name="T55" fmla="*/ 13 h 60"/>
                <a:gd name="T56" fmla="*/ 3472 w 8594"/>
                <a:gd name="T57" fmla="*/ 9 h 60"/>
                <a:gd name="T58" fmla="*/ 4061 w 8594"/>
                <a:gd name="T59" fmla="*/ 4 h 60"/>
                <a:gd name="T60" fmla="*/ 4257 w 8594"/>
                <a:gd name="T61" fmla="*/ 12 h 60"/>
                <a:gd name="T62" fmla="*/ 4645 w 8594"/>
                <a:gd name="T63" fmla="*/ 16 h 60"/>
                <a:gd name="T64" fmla="*/ 4373 w 8594"/>
                <a:gd name="T65" fmla="*/ 10 h 60"/>
                <a:gd name="T66" fmla="*/ 5119 w 8594"/>
                <a:gd name="T67" fmla="*/ 4 h 60"/>
                <a:gd name="T68" fmla="*/ 5193 w 8594"/>
                <a:gd name="T69" fmla="*/ 5 h 60"/>
                <a:gd name="T70" fmla="*/ 5134 w 8594"/>
                <a:gd name="T71" fmla="*/ 16 h 60"/>
                <a:gd name="T72" fmla="*/ 5438 w 8594"/>
                <a:gd name="T73" fmla="*/ 15 h 60"/>
                <a:gd name="T74" fmla="*/ 5834 w 8594"/>
                <a:gd name="T75" fmla="*/ 5 h 60"/>
                <a:gd name="T76" fmla="*/ 5843 w 8594"/>
                <a:gd name="T77" fmla="*/ 16 h 60"/>
                <a:gd name="T78" fmla="*/ 5967 w 8594"/>
                <a:gd name="T79" fmla="*/ 11 h 60"/>
                <a:gd name="T80" fmla="*/ 6226 w 8594"/>
                <a:gd name="T81" fmla="*/ 10 h 60"/>
                <a:gd name="T82" fmla="*/ 6261 w 8594"/>
                <a:gd name="T83" fmla="*/ 13 h 60"/>
                <a:gd name="T84" fmla="*/ 6697 w 8594"/>
                <a:gd name="T85" fmla="*/ 10 h 60"/>
                <a:gd name="T86" fmla="*/ 6837 w 8594"/>
                <a:gd name="T87" fmla="*/ 16 h 60"/>
                <a:gd name="T88" fmla="*/ 7682 w 8594"/>
                <a:gd name="T89" fmla="*/ 14 h 60"/>
                <a:gd name="T90" fmla="*/ 7802 w 8594"/>
                <a:gd name="T91" fmla="*/ 24 h 60"/>
                <a:gd name="T92" fmla="*/ 8182 w 8594"/>
                <a:gd name="T93" fmla="*/ 23 h 60"/>
                <a:gd name="T94" fmla="*/ 8315 w 8594"/>
                <a:gd name="T95" fmla="*/ 27 h 60"/>
                <a:gd name="T96" fmla="*/ 8441 w 8594"/>
                <a:gd name="T97" fmla="*/ 38 h 60"/>
                <a:gd name="T98" fmla="*/ 8077 w 8594"/>
                <a:gd name="T99" fmla="*/ 45 h 60"/>
                <a:gd name="T100" fmla="*/ 8594 w 8594"/>
                <a:gd name="T101" fmla="*/ 47 h 60"/>
                <a:gd name="T102" fmla="*/ 8205 w 8594"/>
                <a:gd name="T103" fmla="*/ 53 h 60"/>
                <a:gd name="T104" fmla="*/ 7779 w 8594"/>
                <a:gd name="T105" fmla="*/ 58 h 60"/>
                <a:gd name="T106" fmla="*/ 7358 w 8594"/>
                <a:gd name="T107" fmla="*/ 54 h 60"/>
                <a:gd name="T108" fmla="*/ 6692 w 8594"/>
                <a:gd name="T109" fmla="*/ 49 h 60"/>
                <a:gd name="T110" fmla="*/ 5792 w 8594"/>
                <a:gd name="T111" fmla="*/ 53 h 60"/>
                <a:gd name="T112" fmla="*/ 5390 w 8594"/>
                <a:gd name="T113" fmla="*/ 47 h 60"/>
                <a:gd name="T114" fmla="*/ 5194 w 8594"/>
                <a:gd name="T115" fmla="*/ 51 h 60"/>
                <a:gd name="T116" fmla="*/ 4559 w 8594"/>
                <a:gd name="T117" fmla="*/ 53 h 60"/>
                <a:gd name="T118" fmla="*/ 4226 w 8594"/>
                <a:gd name="T119" fmla="*/ 58 h 60"/>
                <a:gd name="T120" fmla="*/ 4010 w 8594"/>
                <a:gd name="T121" fmla="*/ 60 h 60"/>
                <a:gd name="T122" fmla="*/ 3858 w 8594"/>
                <a:gd name="T123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94" h="60">
                  <a:moveTo>
                    <a:pt x="4248" y="14"/>
                  </a:moveTo>
                  <a:lnTo>
                    <a:pt x="4248" y="14"/>
                  </a:lnTo>
                  <a:lnTo>
                    <a:pt x="4246" y="14"/>
                  </a:lnTo>
                  <a:lnTo>
                    <a:pt x="4248" y="14"/>
                  </a:lnTo>
                  <a:lnTo>
                    <a:pt x="4248" y="14"/>
                  </a:lnTo>
                  <a:close/>
                  <a:moveTo>
                    <a:pt x="5299" y="30"/>
                  </a:moveTo>
                  <a:lnTo>
                    <a:pt x="5299" y="30"/>
                  </a:lnTo>
                  <a:lnTo>
                    <a:pt x="5241" y="31"/>
                  </a:lnTo>
                  <a:lnTo>
                    <a:pt x="5247" y="31"/>
                  </a:lnTo>
                  <a:lnTo>
                    <a:pt x="5190" y="32"/>
                  </a:lnTo>
                  <a:cubicBezTo>
                    <a:pt x="5225" y="33"/>
                    <a:pt x="5248" y="35"/>
                    <a:pt x="5199" y="36"/>
                  </a:cubicBezTo>
                  <a:cubicBezTo>
                    <a:pt x="5203" y="36"/>
                    <a:pt x="5189" y="35"/>
                    <a:pt x="5206" y="34"/>
                  </a:cubicBezTo>
                  <a:cubicBezTo>
                    <a:pt x="5173" y="33"/>
                    <a:pt x="5101" y="32"/>
                    <a:pt x="5120" y="35"/>
                  </a:cubicBezTo>
                  <a:cubicBezTo>
                    <a:pt x="5183" y="32"/>
                    <a:pt x="5134" y="39"/>
                    <a:pt x="5184" y="36"/>
                  </a:cubicBezTo>
                  <a:cubicBezTo>
                    <a:pt x="5157" y="38"/>
                    <a:pt x="5131" y="38"/>
                    <a:pt x="5106" y="38"/>
                  </a:cubicBezTo>
                  <a:cubicBezTo>
                    <a:pt x="5132" y="37"/>
                    <a:pt x="5100" y="35"/>
                    <a:pt x="5061" y="34"/>
                  </a:cubicBezTo>
                  <a:cubicBezTo>
                    <a:pt x="5044" y="35"/>
                    <a:pt x="4997" y="34"/>
                    <a:pt x="4969" y="35"/>
                  </a:cubicBezTo>
                  <a:cubicBezTo>
                    <a:pt x="4979" y="37"/>
                    <a:pt x="4954" y="38"/>
                    <a:pt x="5001" y="38"/>
                  </a:cubicBezTo>
                  <a:cubicBezTo>
                    <a:pt x="4984" y="39"/>
                    <a:pt x="4957" y="39"/>
                    <a:pt x="4928" y="38"/>
                  </a:cubicBezTo>
                  <a:cubicBezTo>
                    <a:pt x="4940" y="38"/>
                    <a:pt x="4960" y="38"/>
                    <a:pt x="4959" y="37"/>
                  </a:cubicBezTo>
                  <a:cubicBezTo>
                    <a:pt x="4940" y="35"/>
                    <a:pt x="4917" y="35"/>
                    <a:pt x="4905" y="35"/>
                  </a:cubicBezTo>
                  <a:lnTo>
                    <a:pt x="4876" y="35"/>
                  </a:lnTo>
                  <a:cubicBezTo>
                    <a:pt x="4879" y="35"/>
                    <a:pt x="4881" y="35"/>
                    <a:pt x="4883" y="36"/>
                  </a:cubicBezTo>
                  <a:lnTo>
                    <a:pt x="4851" y="37"/>
                  </a:lnTo>
                  <a:cubicBezTo>
                    <a:pt x="4894" y="36"/>
                    <a:pt x="4871" y="38"/>
                    <a:pt x="4870" y="39"/>
                  </a:cubicBezTo>
                  <a:cubicBezTo>
                    <a:pt x="4871" y="37"/>
                    <a:pt x="4842" y="39"/>
                    <a:pt x="4827" y="39"/>
                  </a:cubicBezTo>
                  <a:lnTo>
                    <a:pt x="4860" y="41"/>
                  </a:lnTo>
                  <a:cubicBezTo>
                    <a:pt x="4844" y="42"/>
                    <a:pt x="4805" y="40"/>
                    <a:pt x="4813" y="42"/>
                  </a:cubicBezTo>
                  <a:cubicBezTo>
                    <a:pt x="4881" y="43"/>
                    <a:pt x="4907" y="42"/>
                    <a:pt x="4969" y="42"/>
                  </a:cubicBezTo>
                  <a:lnTo>
                    <a:pt x="4944" y="40"/>
                  </a:lnTo>
                  <a:cubicBezTo>
                    <a:pt x="5014" y="39"/>
                    <a:pt x="4987" y="43"/>
                    <a:pt x="5065" y="43"/>
                  </a:cubicBezTo>
                  <a:cubicBezTo>
                    <a:pt x="5098" y="41"/>
                    <a:pt x="5183" y="42"/>
                    <a:pt x="5184" y="39"/>
                  </a:cubicBezTo>
                  <a:cubicBezTo>
                    <a:pt x="5174" y="40"/>
                    <a:pt x="5233" y="42"/>
                    <a:pt x="5260" y="40"/>
                  </a:cubicBezTo>
                  <a:cubicBezTo>
                    <a:pt x="5289" y="38"/>
                    <a:pt x="5379" y="37"/>
                    <a:pt x="5352" y="36"/>
                  </a:cubicBezTo>
                  <a:cubicBezTo>
                    <a:pt x="5328" y="36"/>
                    <a:pt x="5295" y="37"/>
                    <a:pt x="5276" y="36"/>
                  </a:cubicBezTo>
                  <a:lnTo>
                    <a:pt x="5322" y="35"/>
                  </a:lnTo>
                  <a:lnTo>
                    <a:pt x="5292" y="33"/>
                  </a:lnTo>
                  <a:cubicBezTo>
                    <a:pt x="5308" y="34"/>
                    <a:pt x="5306" y="32"/>
                    <a:pt x="5299" y="30"/>
                  </a:cubicBezTo>
                  <a:close/>
                  <a:moveTo>
                    <a:pt x="5493" y="27"/>
                  </a:moveTo>
                  <a:lnTo>
                    <a:pt x="5493" y="27"/>
                  </a:lnTo>
                  <a:cubicBezTo>
                    <a:pt x="5524" y="32"/>
                    <a:pt x="5557" y="36"/>
                    <a:pt x="5700" y="35"/>
                  </a:cubicBezTo>
                  <a:lnTo>
                    <a:pt x="5689" y="35"/>
                  </a:lnTo>
                  <a:cubicBezTo>
                    <a:pt x="5761" y="38"/>
                    <a:pt x="5829" y="32"/>
                    <a:pt x="5916" y="35"/>
                  </a:cubicBezTo>
                  <a:cubicBezTo>
                    <a:pt x="5874" y="36"/>
                    <a:pt x="5876" y="36"/>
                    <a:pt x="5829" y="40"/>
                  </a:cubicBezTo>
                  <a:lnTo>
                    <a:pt x="5875" y="39"/>
                  </a:lnTo>
                  <a:cubicBezTo>
                    <a:pt x="5862" y="41"/>
                    <a:pt x="5907" y="40"/>
                    <a:pt x="5941" y="40"/>
                  </a:cubicBezTo>
                  <a:lnTo>
                    <a:pt x="5911" y="43"/>
                  </a:lnTo>
                  <a:cubicBezTo>
                    <a:pt x="5891" y="42"/>
                    <a:pt x="5839" y="42"/>
                    <a:pt x="5841" y="43"/>
                  </a:cubicBezTo>
                  <a:cubicBezTo>
                    <a:pt x="5852" y="42"/>
                    <a:pt x="5772" y="39"/>
                    <a:pt x="5729" y="40"/>
                  </a:cubicBezTo>
                  <a:cubicBezTo>
                    <a:pt x="5733" y="42"/>
                    <a:pt x="5825" y="41"/>
                    <a:pt x="5784" y="44"/>
                  </a:cubicBezTo>
                  <a:cubicBezTo>
                    <a:pt x="5820" y="43"/>
                    <a:pt x="5825" y="45"/>
                    <a:pt x="5862" y="44"/>
                  </a:cubicBezTo>
                  <a:cubicBezTo>
                    <a:pt x="5826" y="45"/>
                    <a:pt x="5853" y="47"/>
                    <a:pt x="5827" y="48"/>
                  </a:cubicBezTo>
                  <a:lnTo>
                    <a:pt x="5888" y="47"/>
                  </a:lnTo>
                  <a:cubicBezTo>
                    <a:pt x="5890" y="48"/>
                    <a:pt x="5798" y="49"/>
                    <a:pt x="5849" y="51"/>
                  </a:cubicBezTo>
                  <a:cubicBezTo>
                    <a:pt x="5874" y="50"/>
                    <a:pt x="5940" y="52"/>
                    <a:pt x="5941" y="49"/>
                  </a:cubicBezTo>
                  <a:lnTo>
                    <a:pt x="5943" y="50"/>
                  </a:lnTo>
                  <a:cubicBezTo>
                    <a:pt x="5989" y="51"/>
                    <a:pt x="5963" y="47"/>
                    <a:pt x="6020" y="48"/>
                  </a:cubicBezTo>
                  <a:cubicBezTo>
                    <a:pt x="6021" y="47"/>
                    <a:pt x="6010" y="47"/>
                    <a:pt x="5989" y="47"/>
                  </a:cubicBezTo>
                  <a:cubicBezTo>
                    <a:pt x="5972" y="47"/>
                    <a:pt x="5969" y="49"/>
                    <a:pt x="5934" y="49"/>
                  </a:cubicBezTo>
                  <a:cubicBezTo>
                    <a:pt x="5918" y="47"/>
                    <a:pt x="5977" y="49"/>
                    <a:pt x="5952" y="46"/>
                  </a:cubicBezTo>
                  <a:cubicBezTo>
                    <a:pt x="5940" y="45"/>
                    <a:pt x="5858" y="48"/>
                    <a:pt x="5884" y="44"/>
                  </a:cubicBezTo>
                  <a:lnTo>
                    <a:pt x="5931" y="45"/>
                  </a:lnTo>
                  <a:cubicBezTo>
                    <a:pt x="5932" y="43"/>
                    <a:pt x="5965" y="43"/>
                    <a:pt x="5964" y="41"/>
                  </a:cubicBezTo>
                  <a:cubicBezTo>
                    <a:pt x="5993" y="40"/>
                    <a:pt x="6019" y="43"/>
                    <a:pt x="6048" y="41"/>
                  </a:cubicBezTo>
                  <a:cubicBezTo>
                    <a:pt x="6060" y="40"/>
                    <a:pt x="6039" y="37"/>
                    <a:pt x="6087" y="38"/>
                  </a:cubicBezTo>
                  <a:cubicBezTo>
                    <a:pt x="6124" y="41"/>
                    <a:pt x="6234" y="41"/>
                    <a:pt x="6276" y="40"/>
                  </a:cubicBezTo>
                  <a:lnTo>
                    <a:pt x="6312" y="39"/>
                  </a:lnTo>
                  <a:cubicBezTo>
                    <a:pt x="6309" y="38"/>
                    <a:pt x="6243" y="39"/>
                    <a:pt x="6266" y="38"/>
                  </a:cubicBezTo>
                  <a:lnTo>
                    <a:pt x="6322" y="37"/>
                  </a:lnTo>
                  <a:lnTo>
                    <a:pt x="6318" y="38"/>
                  </a:lnTo>
                  <a:cubicBezTo>
                    <a:pt x="6337" y="38"/>
                    <a:pt x="6356" y="37"/>
                    <a:pt x="6373" y="37"/>
                  </a:cubicBezTo>
                  <a:cubicBezTo>
                    <a:pt x="6355" y="38"/>
                    <a:pt x="6315" y="38"/>
                    <a:pt x="6323" y="40"/>
                  </a:cubicBezTo>
                  <a:cubicBezTo>
                    <a:pt x="6349" y="40"/>
                    <a:pt x="6353" y="41"/>
                    <a:pt x="6377" y="41"/>
                  </a:cubicBezTo>
                  <a:cubicBezTo>
                    <a:pt x="6372" y="41"/>
                    <a:pt x="6368" y="41"/>
                    <a:pt x="6368" y="41"/>
                  </a:cubicBezTo>
                  <a:cubicBezTo>
                    <a:pt x="6422" y="42"/>
                    <a:pt x="6420" y="39"/>
                    <a:pt x="6433" y="38"/>
                  </a:cubicBezTo>
                  <a:cubicBezTo>
                    <a:pt x="6487" y="36"/>
                    <a:pt x="6379" y="36"/>
                    <a:pt x="6386" y="33"/>
                  </a:cubicBezTo>
                  <a:lnTo>
                    <a:pt x="6543" y="32"/>
                  </a:lnTo>
                  <a:cubicBezTo>
                    <a:pt x="6529" y="33"/>
                    <a:pt x="6516" y="34"/>
                    <a:pt x="6521" y="35"/>
                  </a:cubicBezTo>
                  <a:cubicBezTo>
                    <a:pt x="6559" y="36"/>
                    <a:pt x="6522" y="36"/>
                    <a:pt x="6576" y="36"/>
                  </a:cubicBezTo>
                  <a:cubicBezTo>
                    <a:pt x="6572" y="33"/>
                    <a:pt x="6644" y="35"/>
                    <a:pt x="6682" y="33"/>
                  </a:cubicBezTo>
                  <a:cubicBezTo>
                    <a:pt x="6700" y="34"/>
                    <a:pt x="6704" y="34"/>
                    <a:pt x="6665" y="34"/>
                  </a:cubicBezTo>
                  <a:cubicBezTo>
                    <a:pt x="6669" y="36"/>
                    <a:pt x="6721" y="36"/>
                    <a:pt x="6740" y="36"/>
                  </a:cubicBezTo>
                  <a:lnTo>
                    <a:pt x="6781" y="35"/>
                  </a:lnTo>
                  <a:cubicBezTo>
                    <a:pt x="6765" y="34"/>
                    <a:pt x="6772" y="32"/>
                    <a:pt x="6806" y="32"/>
                  </a:cubicBezTo>
                  <a:lnTo>
                    <a:pt x="6808" y="31"/>
                  </a:lnTo>
                  <a:cubicBezTo>
                    <a:pt x="6752" y="31"/>
                    <a:pt x="6666" y="28"/>
                    <a:pt x="6631" y="30"/>
                  </a:cubicBezTo>
                  <a:lnTo>
                    <a:pt x="6641" y="29"/>
                  </a:lnTo>
                  <a:cubicBezTo>
                    <a:pt x="6577" y="28"/>
                    <a:pt x="6502" y="33"/>
                    <a:pt x="6472" y="29"/>
                  </a:cubicBezTo>
                  <a:cubicBezTo>
                    <a:pt x="6475" y="28"/>
                    <a:pt x="6459" y="29"/>
                    <a:pt x="6460" y="27"/>
                  </a:cubicBezTo>
                  <a:lnTo>
                    <a:pt x="6413" y="28"/>
                  </a:lnTo>
                  <a:lnTo>
                    <a:pt x="6423" y="27"/>
                  </a:lnTo>
                  <a:lnTo>
                    <a:pt x="6343" y="28"/>
                  </a:lnTo>
                  <a:lnTo>
                    <a:pt x="6345" y="27"/>
                  </a:lnTo>
                  <a:lnTo>
                    <a:pt x="6253" y="32"/>
                  </a:lnTo>
                  <a:cubicBezTo>
                    <a:pt x="6253" y="33"/>
                    <a:pt x="6255" y="33"/>
                    <a:pt x="6242" y="34"/>
                  </a:cubicBezTo>
                  <a:cubicBezTo>
                    <a:pt x="6230" y="34"/>
                    <a:pt x="6220" y="34"/>
                    <a:pt x="6211" y="34"/>
                  </a:cubicBezTo>
                  <a:cubicBezTo>
                    <a:pt x="6211" y="34"/>
                    <a:pt x="6211" y="34"/>
                    <a:pt x="6211" y="34"/>
                  </a:cubicBezTo>
                  <a:lnTo>
                    <a:pt x="6211" y="34"/>
                  </a:lnTo>
                  <a:cubicBezTo>
                    <a:pt x="6191" y="34"/>
                    <a:pt x="6178" y="32"/>
                    <a:pt x="6154" y="32"/>
                  </a:cubicBezTo>
                  <a:lnTo>
                    <a:pt x="6229" y="32"/>
                  </a:lnTo>
                  <a:cubicBezTo>
                    <a:pt x="6235" y="30"/>
                    <a:pt x="6228" y="29"/>
                    <a:pt x="6192" y="27"/>
                  </a:cubicBezTo>
                  <a:cubicBezTo>
                    <a:pt x="6207" y="27"/>
                    <a:pt x="6213" y="26"/>
                    <a:pt x="6195" y="26"/>
                  </a:cubicBezTo>
                  <a:cubicBezTo>
                    <a:pt x="6192" y="26"/>
                    <a:pt x="6146" y="27"/>
                    <a:pt x="6163" y="28"/>
                  </a:cubicBezTo>
                  <a:cubicBezTo>
                    <a:pt x="6092" y="29"/>
                    <a:pt x="5978" y="25"/>
                    <a:pt x="5870" y="28"/>
                  </a:cubicBezTo>
                  <a:cubicBezTo>
                    <a:pt x="5947" y="26"/>
                    <a:pt x="5808" y="25"/>
                    <a:pt x="5894" y="25"/>
                  </a:cubicBezTo>
                  <a:cubicBezTo>
                    <a:pt x="5834" y="22"/>
                    <a:pt x="5842" y="27"/>
                    <a:pt x="5781" y="27"/>
                  </a:cubicBezTo>
                  <a:cubicBezTo>
                    <a:pt x="5776" y="26"/>
                    <a:pt x="5814" y="27"/>
                    <a:pt x="5828" y="25"/>
                  </a:cubicBezTo>
                  <a:cubicBezTo>
                    <a:pt x="5727" y="24"/>
                    <a:pt x="5657" y="29"/>
                    <a:pt x="5558" y="29"/>
                  </a:cubicBezTo>
                  <a:lnTo>
                    <a:pt x="5554" y="27"/>
                  </a:lnTo>
                  <a:lnTo>
                    <a:pt x="5493" y="27"/>
                  </a:lnTo>
                  <a:close/>
                  <a:moveTo>
                    <a:pt x="7145" y="32"/>
                  </a:moveTo>
                  <a:lnTo>
                    <a:pt x="7145" y="32"/>
                  </a:lnTo>
                  <a:cubicBezTo>
                    <a:pt x="7151" y="32"/>
                    <a:pt x="7153" y="31"/>
                    <a:pt x="7153" y="31"/>
                  </a:cubicBezTo>
                  <a:cubicBezTo>
                    <a:pt x="7028" y="36"/>
                    <a:pt x="6926" y="37"/>
                    <a:pt x="6859" y="36"/>
                  </a:cubicBezTo>
                  <a:cubicBezTo>
                    <a:pt x="6872" y="38"/>
                    <a:pt x="6932" y="40"/>
                    <a:pt x="6961" y="41"/>
                  </a:cubicBezTo>
                  <a:lnTo>
                    <a:pt x="6936" y="43"/>
                  </a:lnTo>
                  <a:lnTo>
                    <a:pt x="6920" y="41"/>
                  </a:lnTo>
                  <a:lnTo>
                    <a:pt x="6876" y="43"/>
                  </a:lnTo>
                  <a:cubicBezTo>
                    <a:pt x="6888" y="44"/>
                    <a:pt x="6924" y="44"/>
                    <a:pt x="6947" y="45"/>
                  </a:cubicBezTo>
                  <a:lnTo>
                    <a:pt x="7046" y="41"/>
                  </a:lnTo>
                  <a:lnTo>
                    <a:pt x="6986" y="40"/>
                  </a:lnTo>
                  <a:cubicBezTo>
                    <a:pt x="7002" y="40"/>
                    <a:pt x="7082" y="40"/>
                    <a:pt x="7114" y="40"/>
                  </a:cubicBezTo>
                  <a:cubicBezTo>
                    <a:pt x="7115" y="38"/>
                    <a:pt x="7060" y="37"/>
                    <a:pt x="7053" y="39"/>
                  </a:cubicBezTo>
                  <a:cubicBezTo>
                    <a:pt x="7047" y="37"/>
                    <a:pt x="7110" y="38"/>
                    <a:pt x="7070" y="36"/>
                  </a:cubicBezTo>
                  <a:cubicBezTo>
                    <a:pt x="7117" y="34"/>
                    <a:pt x="7193" y="36"/>
                    <a:pt x="7228" y="37"/>
                  </a:cubicBezTo>
                  <a:lnTo>
                    <a:pt x="7234" y="39"/>
                  </a:lnTo>
                  <a:cubicBezTo>
                    <a:pt x="7272" y="41"/>
                    <a:pt x="7260" y="36"/>
                    <a:pt x="7305" y="38"/>
                  </a:cubicBezTo>
                  <a:cubicBezTo>
                    <a:pt x="7249" y="38"/>
                    <a:pt x="7315" y="41"/>
                    <a:pt x="7270" y="41"/>
                  </a:cubicBezTo>
                  <a:cubicBezTo>
                    <a:pt x="7284" y="42"/>
                    <a:pt x="7270" y="44"/>
                    <a:pt x="7315" y="44"/>
                  </a:cubicBezTo>
                  <a:cubicBezTo>
                    <a:pt x="7352" y="40"/>
                    <a:pt x="7362" y="46"/>
                    <a:pt x="7398" y="43"/>
                  </a:cubicBezTo>
                  <a:cubicBezTo>
                    <a:pt x="7421" y="44"/>
                    <a:pt x="7372" y="45"/>
                    <a:pt x="7418" y="46"/>
                  </a:cubicBezTo>
                  <a:cubicBezTo>
                    <a:pt x="7472" y="44"/>
                    <a:pt x="7469" y="43"/>
                    <a:pt x="7472" y="40"/>
                  </a:cubicBezTo>
                  <a:cubicBezTo>
                    <a:pt x="7422" y="39"/>
                    <a:pt x="7416" y="43"/>
                    <a:pt x="7375" y="42"/>
                  </a:cubicBezTo>
                  <a:lnTo>
                    <a:pt x="7456" y="38"/>
                  </a:lnTo>
                  <a:cubicBezTo>
                    <a:pt x="7441" y="38"/>
                    <a:pt x="7430" y="38"/>
                    <a:pt x="7421" y="38"/>
                  </a:cubicBezTo>
                  <a:cubicBezTo>
                    <a:pt x="7437" y="38"/>
                    <a:pt x="7451" y="37"/>
                    <a:pt x="7463" y="36"/>
                  </a:cubicBezTo>
                  <a:lnTo>
                    <a:pt x="7482" y="35"/>
                  </a:lnTo>
                  <a:cubicBezTo>
                    <a:pt x="7436" y="35"/>
                    <a:pt x="7395" y="35"/>
                    <a:pt x="7388" y="34"/>
                  </a:cubicBezTo>
                  <a:lnTo>
                    <a:pt x="7394" y="32"/>
                  </a:lnTo>
                  <a:cubicBezTo>
                    <a:pt x="7378" y="31"/>
                    <a:pt x="7352" y="32"/>
                    <a:pt x="7339" y="33"/>
                  </a:cubicBezTo>
                  <a:cubicBezTo>
                    <a:pt x="7299" y="33"/>
                    <a:pt x="7258" y="34"/>
                    <a:pt x="7249" y="33"/>
                  </a:cubicBezTo>
                  <a:lnTo>
                    <a:pt x="7264" y="32"/>
                  </a:lnTo>
                  <a:lnTo>
                    <a:pt x="7145" y="32"/>
                  </a:lnTo>
                  <a:close/>
                  <a:moveTo>
                    <a:pt x="7784" y="39"/>
                  </a:moveTo>
                  <a:lnTo>
                    <a:pt x="7784" y="39"/>
                  </a:lnTo>
                  <a:lnTo>
                    <a:pt x="7795" y="40"/>
                  </a:lnTo>
                  <a:lnTo>
                    <a:pt x="7764" y="41"/>
                  </a:lnTo>
                  <a:cubicBezTo>
                    <a:pt x="7709" y="41"/>
                    <a:pt x="7664" y="37"/>
                    <a:pt x="7614" y="40"/>
                  </a:cubicBezTo>
                  <a:cubicBezTo>
                    <a:pt x="7591" y="39"/>
                    <a:pt x="7578" y="37"/>
                    <a:pt x="7566" y="36"/>
                  </a:cubicBezTo>
                  <a:lnTo>
                    <a:pt x="7597" y="36"/>
                  </a:lnTo>
                  <a:cubicBezTo>
                    <a:pt x="7737" y="32"/>
                    <a:pt x="7670" y="41"/>
                    <a:pt x="7784" y="39"/>
                  </a:cubicBezTo>
                  <a:close/>
                  <a:moveTo>
                    <a:pt x="4385" y="43"/>
                  </a:moveTo>
                  <a:lnTo>
                    <a:pt x="4385" y="43"/>
                  </a:lnTo>
                  <a:cubicBezTo>
                    <a:pt x="4401" y="40"/>
                    <a:pt x="4455" y="40"/>
                    <a:pt x="4458" y="38"/>
                  </a:cubicBezTo>
                  <a:cubicBezTo>
                    <a:pt x="4462" y="37"/>
                    <a:pt x="4450" y="37"/>
                    <a:pt x="4437" y="37"/>
                  </a:cubicBezTo>
                  <a:lnTo>
                    <a:pt x="4392" y="36"/>
                  </a:lnTo>
                  <a:cubicBezTo>
                    <a:pt x="4391" y="37"/>
                    <a:pt x="4388" y="37"/>
                    <a:pt x="4383" y="37"/>
                  </a:cubicBezTo>
                  <a:cubicBezTo>
                    <a:pt x="4399" y="38"/>
                    <a:pt x="4409" y="38"/>
                    <a:pt x="4403" y="40"/>
                  </a:cubicBezTo>
                  <a:cubicBezTo>
                    <a:pt x="4362" y="37"/>
                    <a:pt x="4366" y="42"/>
                    <a:pt x="4322" y="42"/>
                  </a:cubicBezTo>
                  <a:cubicBezTo>
                    <a:pt x="4308" y="43"/>
                    <a:pt x="4371" y="43"/>
                    <a:pt x="4385" y="43"/>
                  </a:cubicBezTo>
                  <a:close/>
                  <a:moveTo>
                    <a:pt x="4129" y="37"/>
                  </a:moveTo>
                  <a:lnTo>
                    <a:pt x="4129" y="37"/>
                  </a:lnTo>
                  <a:lnTo>
                    <a:pt x="4138" y="35"/>
                  </a:lnTo>
                  <a:lnTo>
                    <a:pt x="4112" y="35"/>
                  </a:lnTo>
                  <a:cubicBezTo>
                    <a:pt x="4115" y="36"/>
                    <a:pt x="4118" y="37"/>
                    <a:pt x="4129" y="37"/>
                  </a:cubicBezTo>
                  <a:close/>
                  <a:moveTo>
                    <a:pt x="4049" y="35"/>
                  </a:moveTo>
                  <a:lnTo>
                    <a:pt x="4049" y="35"/>
                  </a:lnTo>
                  <a:lnTo>
                    <a:pt x="4053" y="35"/>
                  </a:lnTo>
                  <a:lnTo>
                    <a:pt x="4025" y="34"/>
                  </a:lnTo>
                  <a:cubicBezTo>
                    <a:pt x="4029" y="35"/>
                    <a:pt x="4036" y="35"/>
                    <a:pt x="4049" y="35"/>
                  </a:cubicBezTo>
                  <a:close/>
                  <a:moveTo>
                    <a:pt x="4812" y="35"/>
                  </a:moveTo>
                  <a:lnTo>
                    <a:pt x="4812" y="35"/>
                  </a:lnTo>
                  <a:cubicBezTo>
                    <a:pt x="4808" y="35"/>
                    <a:pt x="4804" y="35"/>
                    <a:pt x="4802" y="35"/>
                  </a:cubicBezTo>
                  <a:lnTo>
                    <a:pt x="4812" y="35"/>
                  </a:lnTo>
                  <a:close/>
                  <a:moveTo>
                    <a:pt x="4778" y="37"/>
                  </a:moveTo>
                  <a:lnTo>
                    <a:pt x="4778" y="37"/>
                  </a:lnTo>
                  <a:cubicBezTo>
                    <a:pt x="4817" y="38"/>
                    <a:pt x="4808" y="37"/>
                    <a:pt x="4814" y="36"/>
                  </a:cubicBezTo>
                  <a:lnTo>
                    <a:pt x="4773" y="36"/>
                  </a:lnTo>
                  <a:cubicBezTo>
                    <a:pt x="4778" y="36"/>
                    <a:pt x="4781" y="37"/>
                    <a:pt x="4778" y="37"/>
                  </a:cubicBezTo>
                  <a:close/>
                  <a:moveTo>
                    <a:pt x="4729" y="29"/>
                  </a:moveTo>
                  <a:lnTo>
                    <a:pt x="4729" y="29"/>
                  </a:lnTo>
                  <a:lnTo>
                    <a:pt x="4523" y="28"/>
                  </a:lnTo>
                  <a:cubicBezTo>
                    <a:pt x="4643" y="33"/>
                    <a:pt x="4728" y="36"/>
                    <a:pt x="4527" y="37"/>
                  </a:cubicBezTo>
                  <a:lnTo>
                    <a:pt x="4514" y="37"/>
                  </a:lnTo>
                  <a:cubicBezTo>
                    <a:pt x="4540" y="38"/>
                    <a:pt x="4586" y="38"/>
                    <a:pt x="4628" y="37"/>
                  </a:cubicBezTo>
                  <a:cubicBezTo>
                    <a:pt x="4662" y="35"/>
                    <a:pt x="4773" y="29"/>
                    <a:pt x="4772" y="28"/>
                  </a:cubicBezTo>
                  <a:cubicBezTo>
                    <a:pt x="4760" y="27"/>
                    <a:pt x="4742" y="28"/>
                    <a:pt x="4720" y="28"/>
                  </a:cubicBezTo>
                  <a:lnTo>
                    <a:pt x="4729" y="29"/>
                  </a:lnTo>
                  <a:close/>
                  <a:moveTo>
                    <a:pt x="348" y="40"/>
                  </a:moveTo>
                  <a:lnTo>
                    <a:pt x="348" y="40"/>
                  </a:lnTo>
                  <a:cubicBezTo>
                    <a:pt x="352" y="40"/>
                    <a:pt x="354" y="40"/>
                    <a:pt x="356" y="40"/>
                  </a:cubicBezTo>
                  <a:cubicBezTo>
                    <a:pt x="354" y="40"/>
                    <a:pt x="356" y="40"/>
                    <a:pt x="348" y="40"/>
                  </a:cubicBezTo>
                  <a:close/>
                  <a:moveTo>
                    <a:pt x="3713" y="39"/>
                  </a:moveTo>
                  <a:lnTo>
                    <a:pt x="3713" y="39"/>
                  </a:lnTo>
                  <a:lnTo>
                    <a:pt x="3699" y="40"/>
                  </a:lnTo>
                  <a:lnTo>
                    <a:pt x="3706" y="39"/>
                  </a:lnTo>
                  <a:lnTo>
                    <a:pt x="3671" y="39"/>
                  </a:lnTo>
                  <a:lnTo>
                    <a:pt x="3656" y="39"/>
                  </a:lnTo>
                  <a:cubicBezTo>
                    <a:pt x="3658" y="39"/>
                    <a:pt x="3660" y="39"/>
                    <a:pt x="3661" y="39"/>
                  </a:cubicBezTo>
                  <a:lnTo>
                    <a:pt x="3650" y="38"/>
                  </a:lnTo>
                  <a:cubicBezTo>
                    <a:pt x="3622" y="40"/>
                    <a:pt x="3552" y="42"/>
                    <a:pt x="3532" y="43"/>
                  </a:cubicBezTo>
                  <a:cubicBezTo>
                    <a:pt x="3505" y="44"/>
                    <a:pt x="3473" y="44"/>
                    <a:pt x="3452" y="44"/>
                  </a:cubicBezTo>
                  <a:cubicBezTo>
                    <a:pt x="3471" y="44"/>
                    <a:pt x="3496" y="44"/>
                    <a:pt x="3489" y="43"/>
                  </a:cubicBezTo>
                  <a:cubicBezTo>
                    <a:pt x="3450" y="42"/>
                    <a:pt x="3431" y="39"/>
                    <a:pt x="3365" y="41"/>
                  </a:cubicBezTo>
                  <a:lnTo>
                    <a:pt x="3404" y="41"/>
                  </a:lnTo>
                  <a:lnTo>
                    <a:pt x="3316" y="45"/>
                  </a:lnTo>
                  <a:cubicBezTo>
                    <a:pt x="3286" y="44"/>
                    <a:pt x="3360" y="43"/>
                    <a:pt x="3372" y="42"/>
                  </a:cubicBezTo>
                  <a:cubicBezTo>
                    <a:pt x="3304" y="44"/>
                    <a:pt x="3247" y="39"/>
                    <a:pt x="3216" y="42"/>
                  </a:cubicBezTo>
                  <a:cubicBezTo>
                    <a:pt x="3211" y="40"/>
                    <a:pt x="3204" y="37"/>
                    <a:pt x="3159" y="37"/>
                  </a:cubicBezTo>
                  <a:cubicBezTo>
                    <a:pt x="3191" y="40"/>
                    <a:pt x="3132" y="39"/>
                    <a:pt x="3159" y="41"/>
                  </a:cubicBezTo>
                  <a:cubicBezTo>
                    <a:pt x="3143" y="42"/>
                    <a:pt x="3109" y="41"/>
                    <a:pt x="3106" y="42"/>
                  </a:cubicBezTo>
                  <a:lnTo>
                    <a:pt x="3110" y="41"/>
                  </a:lnTo>
                  <a:cubicBezTo>
                    <a:pt x="3034" y="38"/>
                    <a:pt x="3009" y="43"/>
                    <a:pt x="2976" y="45"/>
                  </a:cubicBezTo>
                  <a:cubicBezTo>
                    <a:pt x="2885" y="46"/>
                    <a:pt x="2843" y="45"/>
                    <a:pt x="2768" y="45"/>
                  </a:cubicBezTo>
                  <a:cubicBezTo>
                    <a:pt x="2765" y="44"/>
                    <a:pt x="2745" y="40"/>
                    <a:pt x="2715" y="40"/>
                  </a:cubicBezTo>
                  <a:cubicBezTo>
                    <a:pt x="2701" y="42"/>
                    <a:pt x="2633" y="43"/>
                    <a:pt x="2626" y="45"/>
                  </a:cubicBezTo>
                  <a:cubicBezTo>
                    <a:pt x="2680" y="46"/>
                    <a:pt x="2670" y="43"/>
                    <a:pt x="2702" y="43"/>
                  </a:cubicBezTo>
                  <a:cubicBezTo>
                    <a:pt x="2729" y="45"/>
                    <a:pt x="2705" y="45"/>
                    <a:pt x="2741" y="46"/>
                  </a:cubicBezTo>
                  <a:cubicBezTo>
                    <a:pt x="2712" y="46"/>
                    <a:pt x="2608" y="48"/>
                    <a:pt x="2576" y="46"/>
                  </a:cubicBezTo>
                  <a:lnTo>
                    <a:pt x="2587" y="45"/>
                  </a:lnTo>
                  <a:cubicBezTo>
                    <a:pt x="2536" y="44"/>
                    <a:pt x="2526" y="39"/>
                    <a:pt x="2441" y="42"/>
                  </a:cubicBezTo>
                  <a:lnTo>
                    <a:pt x="2400" y="43"/>
                  </a:lnTo>
                  <a:cubicBezTo>
                    <a:pt x="2402" y="43"/>
                    <a:pt x="2402" y="43"/>
                    <a:pt x="2403" y="43"/>
                  </a:cubicBezTo>
                  <a:cubicBezTo>
                    <a:pt x="2336" y="43"/>
                    <a:pt x="2354" y="40"/>
                    <a:pt x="2280" y="42"/>
                  </a:cubicBezTo>
                  <a:cubicBezTo>
                    <a:pt x="2286" y="42"/>
                    <a:pt x="2283" y="42"/>
                    <a:pt x="2288" y="42"/>
                  </a:cubicBezTo>
                  <a:cubicBezTo>
                    <a:pt x="2246" y="40"/>
                    <a:pt x="2204" y="43"/>
                    <a:pt x="2172" y="44"/>
                  </a:cubicBezTo>
                  <a:cubicBezTo>
                    <a:pt x="2153" y="42"/>
                    <a:pt x="2177" y="42"/>
                    <a:pt x="2189" y="40"/>
                  </a:cubicBezTo>
                  <a:cubicBezTo>
                    <a:pt x="2115" y="40"/>
                    <a:pt x="2035" y="43"/>
                    <a:pt x="1989" y="45"/>
                  </a:cubicBezTo>
                  <a:lnTo>
                    <a:pt x="1941" y="44"/>
                  </a:lnTo>
                  <a:cubicBezTo>
                    <a:pt x="1969" y="43"/>
                    <a:pt x="2004" y="41"/>
                    <a:pt x="1995" y="40"/>
                  </a:cubicBezTo>
                  <a:cubicBezTo>
                    <a:pt x="1969" y="41"/>
                    <a:pt x="1974" y="42"/>
                    <a:pt x="1937" y="41"/>
                  </a:cubicBezTo>
                  <a:cubicBezTo>
                    <a:pt x="1943" y="40"/>
                    <a:pt x="1959" y="39"/>
                    <a:pt x="1976" y="37"/>
                  </a:cubicBezTo>
                  <a:cubicBezTo>
                    <a:pt x="1900" y="35"/>
                    <a:pt x="1959" y="42"/>
                    <a:pt x="1905" y="38"/>
                  </a:cubicBezTo>
                  <a:cubicBezTo>
                    <a:pt x="1881" y="38"/>
                    <a:pt x="1867" y="40"/>
                    <a:pt x="1865" y="41"/>
                  </a:cubicBezTo>
                  <a:lnTo>
                    <a:pt x="1821" y="39"/>
                  </a:lnTo>
                  <a:cubicBezTo>
                    <a:pt x="1816" y="41"/>
                    <a:pt x="1762" y="41"/>
                    <a:pt x="1727" y="42"/>
                  </a:cubicBezTo>
                  <a:cubicBezTo>
                    <a:pt x="1722" y="42"/>
                    <a:pt x="1755" y="44"/>
                    <a:pt x="1769" y="43"/>
                  </a:cubicBezTo>
                  <a:cubicBezTo>
                    <a:pt x="1766" y="44"/>
                    <a:pt x="1728" y="45"/>
                    <a:pt x="1704" y="45"/>
                  </a:cubicBezTo>
                  <a:cubicBezTo>
                    <a:pt x="1695" y="41"/>
                    <a:pt x="1546" y="46"/>
                    <a:pt x="1574" y="41"/>
                  </a:cubicBezTo>
                  <a:cubicBezTo>
                    <a:pt x="1466" y="42"/>
                    <a:pt x="1313" y="43"/>
                    <a:pt x="1241" y="44"/>
                  </a:cubicBezTo>
                  <a:cubicBezTo>
                    <a:pt x="1218" y="43"/>
                    <a:pt x="1170" y="43"/>
                    <a:pt x="1198" y="41"/>
                  </a:cubicBezTo>
                  <a:cubicBezTo>
                    <a:pt x="1111" y="41"/>
                    <a:pt x="1066" y="45"/>
                    <a:pt x="979" y="44"/>
                  </a:cubicBezTo>
                  <a:cubicBezTo>
                    <a:pt x="972" y="44"/>
                    <a:pt x="1018" y="44"/>
                    <a:pt x="1015" y="43"/>
                  </a:cubicBezTo>
                  <a:cubicBezTo>
                    <a:pt x="958" y="44"/>
                    <a:pt x="912" y="41"/>
                    <a:pt x="824" y="42"/>
                  </a:cubicBezTo>
                  <a:cubicBezTo>
                    <a:pt x="839" y="42"/>
                    <a:pt x="843" y="41"/>
                    <a:pt x="845" y="41"/>
                  </a:cubicBezTo>
                  <a:cubicBezTo>
                    <a:pt x="847" y="41"/>
                    <a:pt x="809" y="42"/>
                    <a:pt x="786" y="43"/>
                  </a:cubicBezTo>
                  <a:cubicBezTo>
                    <a:pt x="773" y="42"/>
                    <a:pt x="803" y="42"/>
                    <a:pt x="796" y="42"/>
                  </a:cubicBezTo>
                  <a:cubicBezTo>
                    <a:pt x="626" y="40"/>
                    <a:pt x="496" y="45"/>
                    <a:pt x="327" y="44"/>
                  </a:cubicBezTo>
                  <a:cubicBezTo>
                    <a:pt x="376" y="44"/>
                    <a:pt x="394" y="42"/>
                    <a:pt x="394" y="41"/>
                  </a:cubicBezTo>
                  <a:lnTo>
                    <a:pt x="347" y="41"/>
                  </a:lnTo>
                  <a:cubicBezTo>
                    <a:pt x="329" y="42"/>
                    <a:pt x="293" y="42"/>
                    <a:pt x="263" y="43"/>
                  </a:cubicBezTo>
                  <a:cubicBezTo>
                    <a:pt x="260" y="42"/>
                    <a:pt x="245" y="42"/>
                    <a:pt x="260" y="41"/>
                  </a:cubicBezTo>
                  <a:cubicBezTo>
                    <a:pt x="167" y="38"/>
                    <a:pt x="114" y="45"/>
                    <a:pt x="0" y="44"/>
                  </a:cubicBezTo>
                  <a:lnTo>
                    <a:pt x="138" y="39"/>
                  </a:lnTo>
                  <a:lnTo>
                    <a:pt x="104" y="37"/>
                  </a:lnTo>
                  <a:lnTo>
                    <a:pt x="165" y="35"/>
                  </a:lnTo>
                  <a:cubicBezTo>
                    <a:pt x="129" y="33"/>
                    <a:pt x="97" y="36"/>
                    <a:pt x="92" y="34"/>
                  </a:cubicBezTo>
                  <a:cubicBezTo>
                    <a:pt x="100" y="34"/>
                    <a:pt x="119" y="34"/>
                    <a:pt x="119" y="33"/>
                  </a:cubicBezTo>
                  <a:cubicBezTo>
                    <a:pt x="84" y="32"/>
                    <a:pt x="82" y="34"/>
                    <a:pt x="55" y="34"/>
                  </a:cubicBezTo>
                  <a:cubicBezTo>
                    <a:pt x="125" y="30"/>
                    <a:pt x="260" y="31"/>
                    <a:pt x="333" y="30"/>
                  </a:cubicBezTo>
                  <a:cubicBezTo>
                    <a:pt x="345" y="30"/>
                    <a:pt x="324" y="31"/>
                    <a:pt x="322" y="31"/>
                  </a:cubicBezTo>
                  <a:cubicBezTo>
                    <a:pt x="351" y="31"/>
                    <a:pt x="369" y="32"/>
                    <a:pt x="407" y="32"/>
                  </a:cubicBezTo>
                  <a:cubicBezTo>
                    <a:pt x="430" y="30"/>
                    <a:pt x="389" y="30"/>
                    <a:pt x="371" y="30"/>
                  </a:cubicBezTo>
                  <a:cubicBezTo>
                    <a:pt x="373" y="29"/>
                    <a:pt x="382" y="29"/>
                    <a:pt x="403" y="29"/>
                  </a:cubicBezTo>
                  <a:cubicBezTo>
                    <a:pt x="408" y="31"/>
                    <a:pt x="516" y="30"/>
                    <a:pt x="543" y="32"/>
                  </a:cubicBezTo>
                  <a:cubicBezTo>
                    <a:pt x="653" y="32"/>
                    <a:pt x="525" y="27"/>
                    <a:pt x="633" y="28"/>
                  </a:cubicBezTo>
                  <a:lnTo>
                    <a:pt x="665" y="30"/>
                  </a:lnTo>
                  <a:cubicBezTo>
                    <a:pt x="727" y="29"/>
                    <a:pt x="808" y="27"/>
                    <a:pt x="878" y="28"/>
                  </a:cubicBezTo>
                  <a:lnTo>
                    <a:pt x="864" y="28"/>
                  </a:lnTo>
                  <a:cubicBezTo>
                    <a:pt x="854" y="29"/>
                    <a:pt x="870" y="29"/>
                    <a:pt x="877" y="30"/>
                  </a:cubicBezTo>
                  <a:cubicBezTo>
                    <a:pt x="931" y="31"/>
                    <a:pt x="979" y="28"/>
                    <a:pt x="1011" y="30"/>
                  </a:cubicBezTo>
                  <a:cubicBezTo>
                    <a:pt x="1072" y="28"/>
                    <a:pt x="1173" y="26"/>
                    <a:pt x="1243" y="25"/>
                  </a:cubicBezTo>
                  <a:cubicBezTo>
                    <a:pt x="1262" y="28"/>
                    <a:pt x="1152" y="28"/>
                    <a:pt x="1123" y="30"/>
                  </a:cubicBezTo>
                  <a:lnTo>
                    <a:pt x="1187" y="30"/>
                  </a:lnTo>
                  <a:cubicBezTo>
                    <a:pt x="1147" y="30"/>
                    <a:pt x="1132" y="31"/>
                    <a:pt x="1108" y="32"/>
                  </a:cubicBezTo>
                  <a:cubicBezTo>
                    <a:pt x="1164" y="33"/>
                    <a:pt x="1182" y="30"/>
                    <a:pt x="1235" y="30"/>
                  </a:cubicBezTo>
                  <a:cubicBezTo>
                    <a:pt x="1231" y="30"/>
                    <a:pt x="1238" y="31"/>
                    <a:pt x="1262" y="31"/>
                  </a:cubicBezTo>
                  <a:lnTo>
                    <a:pt x="1269" y="29"/>
                  </a:lnTo>
                  <a:cubicBezTo>
                    <a:pt x="1269" y="29"/>
                    <a:pt x="1272" y="29"/>
                    <a:pt x="1280" y="29"/>
                  </a:cubicBezTo>
                  <a:lnTo>
                    <a:pt x="1373" y="28"/>
                  </a:lnTo>
                  <a:cubicBezTo>
                    <a:pt x="1353" y="27"/>
                    <a:pt x="1352" y="26"/>
                    <a:pt x="1328" y="26"/>
                  </a:cubicBezTo>
                  <a:cubicBezTo>
                    <a:pt x="1337" y="27"/>
                    <a:pt x="1316" y="27"/>
                    <a:pt x="1292" y="27"/>
                  </a:cubicBezTo>
                  <a:cubicBezTo>
                    <a:pt x="1313" y="26"/>
                    <a:pt x="1269" y="26"/>
                    <a:pt x="1269" y="25"/>
                  </a:cubicBezTo>
                  <a:cubicBezTo>
                    <a:pt x="1318" y="25"/>
                    <a:pt x="1377" y="25"/>
                    <a:pt x="1409" y="24"/>
                  </a:cubicBezTo>
                  <a:lnTo>
                    <a:pt x="1419" y="26"/>
                  </a:lnTo>
                  <a:lnTo>
                    <a:pt x="1546" y="26"/>
                  </a:lnTo>
                  <a:lnTo>
                    <a:pt x="1536" y="27"/>
                  </a:lnTo>
                  <a:cubicBezTo>
                    <a:pt x="1591" y="27"/>
                    <a:pt x="1646" y="26"/>
                    <a:pt x="1695" y="28"/>
                  </a:cubicBezTo>
                  <a:cubicBezTo>
                    <a:pt x="1745" y="26"/>
                    <a:pt x="1807" y="24"/>
                    <a:pt x="1848" y="22"/>
                  </a:cubicBezTo>
                  <a:cubicBezTo>
                    <a:pt x="1869" y="20"/>
                    <a:pt x="1993" y="25"/>
                    <a:pt x="2049" y="21"/>
                  </a:cubicBezTo>
                  <a:cubicBezTo>
                    <a:pt x="2052" y="22"/>
                    <a:pt x="2010" y="23"/>
                    <a:pt x="1991" y="24"/>
                  </a:cubicBezTo>
                  <a:cubicBezTo>
                    <a:pt x="2028" y="24"/>
                    <a:pt x="2058" y="22"/>
                    <a:pt x="2070" y="24"/>
                  </a:cubicBezTo>
                  <a:cubicBezTo>
                    <a:pt x="1986" y="23"/>
                    <a:pt x="2074" y="26"/>
                    <a:pt x="2037" y="27"/>
                  </a:cubicBezTo>
                  <a:cubicBezTo>
                    <a:pt x="2076" y="27"/>
                    <a:pt x="2117" y="26"/>
                    <a:pt x="2136" y="25"/>
                  </a:cubicBezTo>
                  <a:cubicBezTo>
                    <a:pt x="2073" y="25"/>
                    <a:pt x="2158" y="22"/>
                    <a:pt x="2094" y="23"/>
                  </a:cubicBezTo>
                  <a:cubicBezTo>
                    <a:pt x="2144" y="21"/>
                    <a:pt x="2211" y="20"/>
                    <a:pt x="2270" y="21"/>
                  </a:cubicBezTo>
                  <a:cubicBezTo>
                    <a:pt x="2270" y="22"/>
                    <a:pt x="2277" y="22"/>
                    <a:pt x="2299" y="23"/>
                  </a:cubicBezTo>
                  <a:lnTo>
                    <a:pt x="2317" y="21"/>
                  </a:lnTo>
                  <a:cubicBezTo>
                    <a:pt x="2344" y="21"/>
                    <a:pt x="2263" y="23"/>
                    <a:pt x="2319" y="23"/>
                  </a:cubicBezTo>
                  <a:cubicBezTo>
                    <a:pt x="2376" y="21"/>
                    <a:pt x="2491" y="25"/>
                    <a:pt x="2516" y="20"/>
                  </a:cubicBezTo>
                  <a:cubicBezTo>
                    <a:pt x="2560" y="22"/>
                    <a:pt x="2433" y="22"/>
                    <a:pt x="2499" y="24"/>
                  </a:cubicBezTo>
                  <a:cubicBezTo>
                    <a:pt x="2461" y="26"/>
                    <a:pt x="2408" y="24"/>
                    <a:pt x="2396" y="26"/>
                  </a:cubicBezTo>
                  <a:cubicBezTo>
                    <a:pt x="2433" y="26"/>
                    <a:pt x="2409" y="28"/>
                    <a:pt x="2433" y="28"/>
                  </a:cubicBezTo>
                  <a:lnTo>
                    <a:pt x="2475" y="27"/>
                  </a:lnTo>
                  <a:lnTo>
                    <a:pt x="2466" y="27"/>
                  </a:lnTo>
                  <a:cubicBezTo>
                    <a:pt x="2536" y="24"/>
                    <a:pt x="2647" y="25"/>
                    <a:pt x="2737" y="25"/>
                  </a:cubicBezTo>
                  <a:cubicBezTo>
                    <a:pt x="2812" y="22"/>
                    <a:pt x="2865" y="19"/>
                    <a:pt x="2956" y="19"/>
                  </a:cubicBezTo>
                  <a:cubicBezTo>
                    <a:pt x="2929" y="20"/>
                    <a:pt x="3031" y="20"/>
                    <a:pt x="2974" y="23"/>
                  </a:cubicBezTo>
                  <a:cubicBezTo>
                    <a:pt x="3016" y="24"/>
                    <a:pt x="3058" y="22"/>
                    <a:pt x="3058" y="21"/>
                  </a:cubicBezTo>
                  <a:cubicBezTo>
                    <a:pt x="3021" y="21"/>
                    <a:pt x="3045" y="21"/>
                    <a:pt x="3014" y="21"/>
                  </a:cubicBezTo>
                  <a:cubicBezTo>
                    <a:pt x="3035" y="19"/>
                    <a:pt x="3084" y="19"/>
                    <a:pt x="3104" y="20"/>
                  </a:cubicBezTo>
                  <a:cubicBezTo>
                    <a:pt x="3094" y="20"/>
                    <a:pt x="3098" y="20"/>
                    <a:pt x="3096" y="21"/>
                  </a:cubicBezTo>
                  <a:cubicBezTo>
                    <a:pt x="3140" y="21"/>
                    <a:pt x="3117" y="19"/>
                    <a:pt x="3149" y="19"/>
                  </a:cubicBezTo>
                  <a:cubicBezTo>
                    <a:pt x="3159" y="20"/>
                    <a:pt x="3220" y="19"/>
                    <a:pt x="3249" y="20"/>
                  </a:cubicBezTo>
                  <a:lnTo>
                    <a:pt x="3291" y="17"/>
                  </a:lnTo>
                  <a:cubicBezTo>
                    <a:pt x="3268" y="19"/>
                    <a:pt x="3332" y="18"/>
                    <a:pt x="3338" y="19"/>
                  </a:cubicBezTo>
                  <a:cubicBezTo>
                    <a:pt x="3369" y="18"/>
                    <a:pt x="3394" y="16"/>
                    <a:pt x="3440" y="16"/>
                  </a:cubicBezTo>
                  <a:cubicBezTo>
                    <a:pt x="3421" y="17"/>
                    <a:pt x="3483" y="17"/>
                    <a:pt x="3483" y="19"/>
                  </a:cubicBezTo>
                  <a:cubicBezTo>
                    <a:pt x="3562" y="21"/>
                    <a:pt x="3614" y="14"/>
                    <a:pt x="3689" y="17"/>
                  </a:cubicBezTo>
                  <a:cubicBezTo>
                    <a:pt x="3687" y="17"/>
                    <a:pt x="3672" y="18"/>
                    <a:pt x="3694" y="19"/>
                  </a:cubicBezTo>
                  <a:cubicBezTo>
                    <a:pt x="3711" y="18"/>
                    <a:pt x="3741" y="18"/>
                    <a:pt x="3760" y="18"/>
                  </a:cubicBezTo>
                  <a:lnTo>
                    <a:pt x="3759" y="18"/>
                  </a:lnTo>
                  <a:lnTo>
                    <a:pt x="3760" y="18"/>
                  </a:lnTo>
                  <a:cubicBezTo>
                    <a:pt x="3769" y="18"/>
                    <a:pt x="3775" y="18"/>
                    <a:pt x="3775" y="17"/>
                  </a:cubicBezTo>
                  <a:cubicBezTo>
                    <a:pt x="3807" y="15"/>
                    <a:pt x="3823" y="14"/>
                    <a:pt x="3885" y="12"/>
                  </a:cubicBezTo>
                  <a:cubicBezTo>
                    <a:pt x="3881" y="10"/>
                    <a:pt x="3828" y="11"/>
                    <a:pt x="3805" y="12"/>
                  </a:cubicBezTo>
                  <a:lnTo>
                    <a:pt x="3786" y="14"/>
                  </a:lnTo>
                  <a:cubicBezTo>
                    <a:pt x="3767" y="11"/>
                    <a:pt x="3730" y="14"/>
                    <a:pt x="3715" y="13"/>
                  </a:cubicBezTo>
                  <a:cubicBezTo>
                    <a:pt x="3753" y="10"/>
                    <a:pt x="3860" y="11"/>
                    <a:pt x="3924" y="8"/>
                  </a:cubicBezTo>
                  <a:cubicBezTo>
                    <a:pt x="3885" y="6"/>
                    <a:pt x="3800" y="5"/>
                    <a:pt x="3725" y="6"/>
                  </a:cubicBezTo>
                  <a:lnTo>
                    <a:pt x="3758" y="7"/>
                  </a:lnTo>
                  <a:lnTo>
                    <a:pt x="3719" y="7"/>
                  </a:lnTo>
                  <a:lnTo>
                    <a:pt x="3757" y="9"/>
                  </a:lnTo>
                  <a:lnTo>
                    <a:pt x="3654" y="9"/>
                  </a:lnTo>
                  <a:cubicBezTo>
                    <a:pt x="3693" y="9"/>
                    <a:pt x="3709" y="12"/>
                    <a:pt x="3687" y="11"/>
                  </a:cubicBezTo>
                  <a:cubicBezTo>
                    <a:pt x="3643" y="10"/>
                    <a:pt x="3641" y="13"/>
                    <a:pt x="3608" y="13"/>
                  </a:cubicBezTo>
                  <a:cubicBezTo>
                    <a:pt x="3626" y="13"/>
                    <a:pt x="3650" y="13"/>
                    <a:pt x="3635" y="14"/>
                  </a:cubicBezTo>
                  <a:cubicBezTo>
                    <a:pt x="3569" y="12"/>
                    <a:pt x="3551" y="13"/>
                    <a:pt x="3492" y="11"/>
                  </a:cubicBezTo>
                  <a:cubicBezTo>
                    <a:pt x="3499" y="14"/>
                    <a:pt x="3417" y="11"/>
                    <a:pt x="3408" y="14"/>
                  </a:cubicBezTo>
                  <a:lnTo>
                    <a:pt x="3436" y="14"/>
                  </a:lnTo>
                  <a:lnTo>
                    <a:pt x="3377" y="16"/>
                  </a:lnTo>
                  <a:cubicBezTo>
                    <a:pt x="3323" y="14"/>
                    <a:pt x="3425" y="14"/>
                    <a:pt x="3343" y="12"/>
                  </a:cubicBezTo>
                  <a:cubicBezTo>
                    <a:pt x="3266" y="12"/>
                    <a:pt x="3268" y="15"/>
                    <a:pt x="3208" y="15"/>
                  </a:cubicBezTo>
                  <a:cubicBezTo>
                    <a:pt x="3228" y="14"/>
                    <a:pt x="3276" y="12"/>
                    <a:pt x="3324" y="12"/>
                  </a:cubicBezTo>
                  <a:lnTo>
                    <a:pt x="3295" y="11"/>
                  </a:lnTo>
                  <a:cubicBezTo>
                    <a:pt x="3310" y="10"/>
                    <a:pt x="3377" y="10"/>
                    <a:pt x="3410" y="10"/>
                  </a:cubicBezTo>
                  <a:cubicBezTo>
                    <a:pt x="3355" y="12"/>
                    <a:pt x="3436" y="11"/>
                    <a:pt x="3461" y="12"/>
                  </a:cubicBezTo>
                  <a:cubicBezTo>
                    <a:pt x="3466" y="10"/>
                    <a:pt x="3431" y="11"/>
                    <a:pt x="3472" y="9"/>
                  </a:cubicBezTo>
                  <a:cubicBezTo>
                    <a:pt x="3433" y="9"/>
                    <a:pt x="3427" y="9"/>
                    <a:pt x="3378" y="9"/>
                  </a:cubicBezTo>
                  <a:cubicBezTo>
                    <a:pt x="3485" y="9"/>
                    <a:pt x="3474" y="3"/>
                    <a:pt x="3568" y="4"/>
                  </a:cubicBezTo>
                  <a:cubicBezTo>
                    <a:pt x="3525" y="4"/>
                    <a:pt x="3584" y="6"/>
                    <a:pt x="3589" y="7"/>
                  </a:cubicBezTo>
                  <a:lnTo>
                    <a:pt x="3667" y="6"/>
                  </a:lnTo>
                  <a:lnTo>
                    <a:pt x="3652" y="4"/>
                  </a:lnTo>
                  <a:cubicBezTo>
                    <a:pt x="3707" y="3"/>
                    <a:pt x="3726" y="8"/>
                    <a:pt x="3789" y="5"/>
                  </a:cubicBezTo>
                  <a:cubicBezTo>
                    <a:pt x="3797" y="4"/>
                    <a:pt x="3733" y="4"/>
                    <a:pt x="3745" y="4"/>
                  </a:cubicBezTo>
                  <a:cubicBezTo>
                    <a:pt x="3831" y="3"/>
                    <a:pt x="3862" y="6"/>
                    <a:pt x="3939" y="8"/>
                  </a:cubicBezTo>
                  <a:cubicBezTo>
                    <a:pt x="3944" y="7"/>
                    <a:pt x="3943" y="6"/>
                    <a:pt x="3970" y="4"/>
                  </a:cubicBezTo>
                  <a:cubicBezTo>
                    <a:pt x="3961" y="6"/>
                    <a:pt x="3981" y="7"/>
                    <a:pt x="3951" y="8"/>
                  </a:cubicBezTo>
                  <a:cubicBezTo>
                    <a:pt x="3976" y="8"/>
                    <a:pt x="4007" y="7"/>
                    <a:pt x="4029" y="7"/>
                  </a:cubicBezTo>
                  <a:cubicBezTo>
                    <a:pt x="3976" y="6"/>
                    <a:pt x="4051" y="4"/>
                    <a:pt x="4061" y="4"/>
                  </a:cubicBezTo>
                  <a:cubicBezTo>
                    <a:pt x="4089" y="4"/>
                    <a:pt x="4053" y="5"/>
                    <a:pt x="4036" y="5"/>
                  </a:cubicBezTo>
                  <a:cubicBezTo>
                    <a:pt x="4058" y="6"/>
                    <a:pt x="4084" y="8"/>
                    <a:pt x="4097" y="6"/>
                  </a:cubicBezTo>
                  <a:cubicBezTo>
                    <a:pt x="4098" y="7"/>
                    <a:pt x="4035" y="10"/>
                    <a:pt x="3994" y="11"/>
                  </a:cubicBezTo>
                  <a:lnTo>
                    <a:pt x="4021" y="11"/>
                  </a:lnTo>
                  <a:cubicBezTo>
                    <a:pt x="4002" y="12"/>
                    <a:pt x="3999" y="12"/>
                    <a:pt x="3971" y="11"/>
                  </a:cubicBezTo>
                  <a:cubicBezTo>
                    <a:pt x="3998" y="13"/>
                    <a:pt x="3995" y="14"/>
                    <a:pt x="3989" y="15"/>
                  </a:cubicBezTo>
                  <a:cubicBezTo>
                    <a:pt x="3986" y="15"/>
                    <a:pt x="3991" y="15"/>
                    <a:pt x="3988" y="15"/>
                  </a:cubicBezTo>
                  <a:cubicBezTo>
                    <a:pt x="3966" y="14"/>
                    <a:pt x="3949" y="15"/>
                    <a:pt x="3954" y="16"/>
                  </a:cubicBezTo>
                  <a:cubicBezTo>
                    <a:pt x="3934" y="18"/>
                    <a:pt x="3985" y="17"/>
                    <a:pt x="4000" y="18"/>
                  </a:cubicBezTo>
                  <a:lnTo>
                    <a:pt x="4033" y="18"/>
                  </a:lnTo>
                  <a:lnTo>
                    <a:pt x="4149" y="10"/>
                  </a:lnTo>
                  <a:cubicBezTo>
                    <a:pt x="4198" y="9"/>
                    <a:pt x="4220" y="11"/>
                    <a:pt x="4257" y="12"/>
                  </a:cubicBezTo>
                  <a:lnTo>
                    <a:pt x="4267" y="10"/>
                  </a:lnTo>
                  <a:cubicBezTo>
                    <a:pt x="4310" y="10"/>
                    <a:pt x="4351" y="11"/>
                    <a:pt x="4323" y="13"/>
                  </a:cubicBezTo>
                  <a:cubicBezTo>
                    <a:pt x="4322" y="13"/>
                    <a:pt x="4316" y="13"/>
                    <a:pt x="4307" y="13"/>
                  </a:cubicBezTo>
                  <a:cubicBezTo>
                    <a:pt x="4305" y="13"/>
                    <a:pt x="4303" y="13"/>
                    <a:pt x="4301" y="13"/>
                  </a:cubicBezTo>
                  <a:lnTo>
                    <a:pt x="4298" y="14"/>
                  </a:lnTo>
                  <a:lnTo>
                    <a:pt x="4376" y="12"/>
                  </a:lnTo>
                  <a:cubicBezTo>
                    <a:pt x="4298" y="15"/>
                    <a:pt x="4372" y="16"/>
                    <a:pt x="4359" y="19"/>
                  </a:cubicBezTo>
                  <a:lnTo>
                    <a:pt x="4438" y="18"/>
                  </a:lnTo>
                  <a:cubicBezTo>
                    <a:pt x="4390" y="17"/>
                    <a:pt x="4437" y="16"/>
                    <a:pt x="4454" y="16"/>
                  </a:cubicBezTo>
                  <a:cubicBezTo>
                    <a:pt x="4458" y="18"/>
                    <a:pt x="4517" y="16"/>
                    <a:pt x="4545" y="16"/>
                  </a:cubicBezTo>
                  <a:lnTo>
                    <a:pt x="4543" y="16"/>
                  </a:lnTo>
                  <a:cubicBezTo>
                    <a:pt x="4568" y="17"/>
                    <a:pt x="4613" y="17"/>
                    <a:pt x="4645" y="16"/>
                  </a:cubicBezTo>
                  <a:cubicBezTo>
                    <a:pt x="4643" y="16"/>
                    <a:pt x="4684" y="12"/>
                    <a:pt x="4704" y="10"/>
                  </a:cubicBezTo>
                  <a:cubicBezTo>
                    <a:pt x="4649" y="10"/>
                    <a:pt x="4682" y="9"/>
                    <a:pt x="4677" y="8"/>
                  </a:cubicBezTo>
                  <a:cubicBezTo>
                    <a:pt x="4683" y="8"/>
                    <a:pt x="4693" y="8"/>
                    <a:pt x="4694" y="8"/>
                  </a:cubicBezTo>
                  <a:cubicBezTo>
                    <a:pt x="4702" y="7"/>
                    <a:pt x="4684" y="7"/>
                    <a:pt x="4682" y="6"/>
                  </a:cubicBezTo>
                  <a:cubicBezTo>
                    <a:pt x="4624" y="7"/>
                    <a:pt x="4564" y="8"/>
                    <a:pt x="4541" y="10"/>
                  </a:cubicBezTo>
                  <a:cubicBezTo>
                    <a:pt x="4558" y="12"/>
                    <a:pt x="4571" y="9"/>
                    <a:pt x="4591" y="10"/>
                  </a:cubicBezTo>
                  <a:cubicBezTo>
                    <a:pt x="4562" y="12"/>
                    <a:pt x="4525" y="11"/>
                    <a:pt x="4477" y="11"/>
                  </a:cubicBezTo>
                  <a:lnTo>
                    <a:pt x="4461" y="10"/>
                  </a:lnTo>
                  <a:lnTo>
                    <a:pt x="4412" y="11"/>
                  </a:lnTo>
                  <a:cubicBezTo>
                    <a:pt x="4432" y="10"/>
                    <a:pt x="4420" y="8"/>
                    <a:pt x="4471" y="8"/>
                  </a:cubicBezTo>
                  <a:cubicBezTo>
                    <a:pt x="4465" y="6"/>
                    <a:pt x="4421" y="8"/>
                    <a:pt x="4389" y="8"/>
                  </a:cubicBezTo>
                  <a:lnTo>
                    <a:pt x="4373" y="10"/>
                  </a:lnTo>
                  <a:cubicBezTo>
                    <a:pt x="4380" y="9"/>
                    <a:pt x="4313" y="9"/>
                    <a:pt x="4360" y="7"/>
                  </a:cubicBezTo>
                  <a:lnTo>
                    <a:pt x="4438" y="5"/>
                  </a:lnTo>
                  <a:lnTo>
                    <a:pt x="4416" y="4"/>
                  </a:lnTo>
                  <a:lnTo>
                    <a:pt x="4481" y="4"/>
                  </a:lnTo>
                  <a:lnTo>
                    <a:pt x="4466" y="4"/>
                  </a:lnTo>
                  <a:cubicBezTo>
                    <a:pt x="4571" y="4"/>
                    <a:pt x="4497" y="8"/>
                    <a:pt x="4603" y="6"/>
                  </a:cubicBezTo>
                  <a:cubicBezTo>
                    <a:pt x="4636" y="4"/>
                    <a:pt x="4671" y="4"/>
                    <a:pt x="4736" y="4"/>
                  </a:cubicBezTo>
                  <a:cubicBezTo>
                    <a:pt x="4689" y="4"/>
                    <a:pt x="4731" y="5"/>
                    <a:pt x="4714" y="7"/>
                  </a:cubicBezTo>
                  <a:cubicBezTo>
                    <a:pt x="4761" y="8"/>
                    <a:pt x="4777" y="6"/>
                    <a:pt x="4802" y="4"/>
                  </a:cubicBezTo>
                  <a:cubicBezTo>
                    <a:pt x="4814" y="6"/>
                    <a:pt x="4823" y="7"/>
                    <a:pt x="4780" y="7"/>
                  </a:cubicBezTo>
                  <a:cubicBezTo>
                    <a:pt x="4775" y="10"/>
                    <a:pt x="4837" y="6"/>
                    <a:pt x="4840" y="9"/>
                  </a:cubicBezTo>
                  <a:cubicBezTo>
                    <a:pt x="4982" y="9"/>
                    <a:pt x="4954" y="0"/>
                    <a:pt x="5119" y="4"/>
                  </a:cubicBezTo>
                  <a:lnTo>
                    <a:pt x="5113" y="4"/>
                  </a:lnTo>
                  <a:cubicBezTo>
                    <a:pt x="5218" y="4"/>
                    <a:pt x="5279" y="4"/>
                    <a:pt x="5376" y="4"/>
                  </a:cubicBezTo>
                  <a:lnTo>
                    <a:pt x="5452" y="6"/>
                  </a:lnTo>
                  <a:cubicBezTo>
                    <a:pt x="5435" y="6"/>
                    <a:pt x="5389" y="9"/>
                    <a:pt x="5411" y="10"/>
                  </a:cubicBezTo>
                  <a:cubicBezTo>
                    <a:pt x="5373" y="7"/>
                    <a:pt x="5334" y="8"/>
                    <a:pt x="5294" y="7"/>
                  </a:cubicBezTo>
                  <a:cubicBezTo>
                    <a:pt x="5290" y="7"/>
                    <a:pt x="5306" y="8"/>
                    <a:pt x="5313" y="9"/>
                  </a:cubicBezTo>
                  <a:cubicBezTo>
                    <a:pt x="5289" y="9"/>
                    <a:pt x="5277" y="7"/>
                    <a:pt x="5245" y="8"/>
                  </a:cubicBezTo>
                  <a:cubicBezTo>
                    <a:pt x="5246" y="8"/>
                    <a:pt x="5281" y="9"/>
                    <a:pt x="5255" y="9"/>
                  </a:cubicBezTo>
                  <a:lnTo>
                    <a:pt x="5211" y="8"/>
                  </a:lnTo>
                  <a:cubicBezTo>
                    <a:pt x="5153" y="9"/>
                    <a:pt x="5183" y="12"/>
                    <a:pt x="5114" y="11"/>
                  </a:cubicBezTo>
                  <a:cubicBezTo>
                    <a:pt x="5127" y="10"/>
                    <a:pt x="5153" y="7"/>
                    <a:pt x="5180" y="7"/>
                  </a:cubicBezTo>
                  <a:cubicBezTo>
                    <a:pt x="5148" y="6"/>
                    <a:pt x="5221" y="6"/>
                    <a:pt x="5193" y="5"/>
                  </a:cubicBezTo>
                  <a:cubicBezTo>
                    <a:pt x="5148" y="7"/>
                    <a:pt x="5126" y="5"/>
                    <a:pt x="5066" y="7"/>
                  </a:cubicBezTo>
                  <a:cubicBezTo>
                    <a:pt x="5073" y="7"/>
                    <a:pt x="5075" y="6"/>
                    <a:pt x="5090" y="6"/>
                  </a:cubicBezTo>
                  <a:lnTo>
                    <a:pt x="5003" y="5"/>
                  </a:lnTo>
                  <a:cubicBezTo>
                    <a:pt x="5024" y="6"/>
                    <a:pt x="4931" y="7"/>
                    <a:pt x="4939" y="9"/>
                  </a:cubicBezTo>
                  <a:cubicBezTo>
                    <a:pt x="5032" y="10"/>
                    <a:pt x="5005" y="8"/>
                    <a:pt x="5110" y="9"/>
                  </a:cubicBezTo>
                  <a:cubicBezTo>
                    <a:pt x="5080" y="10"/>
                    <a:pt x="5042" y="12"/>
                    <a:pt x="5024" y="14"/>
                  </a:cubicBezTo>
                  <a:cubicBezTo>
                    <a:pt x="5023" y="14"/>
                    <a:pt x="5021" y="14"/>
                    <a:pt x="5018" y="14"/>
                  </a:cubicBezTo>
                  <a:cubicBezTo>
                    <a:pt x="5002" y="16"/>
                    <a:pt x="5018" y="17"/>
                    <a:pt x="5018" y="21"/>
                  </a:cubicBezTo>
                  <a:cubicBezTo>
                    <a:pt x="5066" y="18"/>
                    <a:pt x="5098" y="20"/>
                    <a:pt x="5155" y="19"/>
                  </a:cubicBezTo>
                  <a:cubicBezTo>
                    <a:pt x="5166" y="16"/>
                    <a:pt x="5122" y="16"/>
                    <a:pt x="5094" y="16"/>
                  </a:cubicBezTo>
                  <a:lnTo>
                    <a:pt x="5144" y="15"/>
                  </a:lnTo>
                  <a:lnTo>
                    <a:pt x="5134" y="16"/>
                  </a:lnTo>
                  <a:lnTo>
                    <a:pt x="5261" y="17"/>
                  </a:lnTo>
                  <a:cubicBezTo>
                    <a:pt x="5237" y="17"/>
                    <a:pt x="5229" y="18"/>
                    <a:pt x="5216" y="19"/>
                  </a:cubicBezTo>
                  <a:cubicBezTo>
                    <a:pt x="5233" y="19"/>
                    <a:pt x="5249" y="19"/>
                    <a:pt x="5266" y="20"/>
                  </a:cubicBezTo>
                  <a:cubicBezTo>
                    <a:pt x="5262" y="18"/>
                    <a:pt x="5265" y="17"/>
                    <a:pt x="5281" y="17"/>
                  </a:cubicBezTo>
                  <a:cubicBezTo>
                    <a:pt x="5362" y="17"/>
                    <a:pt x="5408" y="19"/>
                    <a:pt x="5438" y="21"/>
                  </a:cubicBezTo>
                  <a:lnTo>
                    <a:pt x="5447" y="21"/>
                  </a:lnTo>
                  <a:cubicBezTo>
                    <a:pt x="5434" y="19"/>
                    <a:pt x="5505" y="17"/>
                    <a:pt x="5531" y="15"/>
                  </a:cubicBezTo>
                  <a:cubicBezTo>
                    <a:pt x="5530" y="17"/>
                    <a:pt x="5573" y="16"/>
                    <a:pt x="5596" y="17"/>
                  </a:cubicBezTo>
                  <a:cubicBezTo>
                    <a:pt x="5609" y="15"/>
                    <a:pt x="5592" y="12"/>
                    <a:pt x="5564" y="10"/>
                  </a:cubicBezTo>
                  <a:cubicBezTo>
                    <a:pt x="5508" y="12"/>
                    <a:pt x="5533" y="12"/>
                    <a:pt x="5507" y="15"/>
                  </a:cubicBezTo>
                  <a:lnTo>
                    <a:pt x="5418" y="17"/>
                  </a:lnTo>
                  <a:lnTo>
                    <a:pt x="5438" y="15"/>
                  </a:lnTo>
                  <a:cubicBezTo>
                    <a:pt x="5394" y="15"/>
                    <a:pt x="5351" y="17"/>
                    <a:pt x="5354" y="15"/>
                  </a:cubicBezTo>
                  <a:cubicBezTo>
                    <a:pt x="5378" y="13"/>
                    <a:pt x="5416" y="14"/>
                    <a:pt x="5439" y="12"/>
                  </a:cubicBezTo>
                  <a:lnTo>
                    <a:pt x="5410" y="11"/>
                  </a:lnTo>
                  <a:cubicBezTo>
                    <a:pt x="5462" y="9"/>
                    <a:pt x="5437" y="14"/>
                    <a:pt x="5499" y="12"/>
                  </a:cubicBezTo>
                  <a:cubicBezTo>
                    <a:pt x="5476" y="10"/>
                    <a:pt x="5505" y="12"/>
                    <a:pt x="5532" y="10"/>
                  </a:cubicBezTo>
                  <a:cubicBezTo>
                    <a:pt x="5510" y="9"/>
                    <a:pt x="5422" y="11"/>
                    <a:pt x="5440" y="7"/>
                  </a:cubicBezTo>
                  <a:cubicBezTo>
                    <a:pt x="5473" y="6"/>
                    <a:pt x="5550" y="12"/>
                    <a:pt x="5593" y="8"/>
                  </a:cubicBezTo>
                  <a:lnTo>
                    <a:pt x="5590" y="8"/>
                  </a:lnTo>
                  <a:cubicBezTo>
                    <a:pt x="5654" y="9"/>
                    <a:pt x="5676" y="7"/>
                    <a:pt x="5700" y="5"/>
                  </a:cubicBezTo>
                  <a:cubicBezTo>
                    <a:pt x="5727" y="7"/>
                    <a:pt x="5764" y="5"/>
                    <a:pt x="5793" y="5"/>
                  </a:cubicBezTo>
                  <a:lnTo>
                    <a:pt x="5793" y="6"/>
                  </a:lnTo>
                  <a:lnTo>
                    <a:pt x="5834" y="5"/>
                  </a:lnTo>
                  <a:cubicBezTo>
                    <a:pt x="5814" y="7"/>
                    <a:pt x="5786" y="5"/>
                    <a:pt x="5750" y="6"/>
                  </a:cubicBezTo>
                  <a:lnTo>
                    <a:pt x="5755" y="8"/>
                  </a:lnTo>
                  <a:cubicBezTo>
                    <a:pt x="5714" y="5"/>
                    <a:pt x="5686" y="9"/>
                    <a:pt x="5655" y="10"/>
                  </a:cubicBezTo>
                  <a:cubicBezTo>
                    <a:pt x="5701" y="9"/>
                    <a:pt x="5785" y="11"/>
                    <a:pt x="5796" y="7"/>
                  </a:cubicBezTo>
                  <a:lnTo>
                    <a:pt x="5824" y="9"/>
                  </a:lnTo>
                  <a:lnTo>
                    <a:pt x="5838" y="8"/>
                  </a:lnTo>
                  <a:cubicBezTo>
                    <a:pt x="5859" y="10"/>
                    <a:pt x="5838" y="12"/>
                    <a:pt x="5796" y="13"/>
                  </a:cubicBezTo>
                  <a:cubicBezTo>
                    <a:pt x="5789" y="12"/>
                    <a:pt x="5786" y="12"/>
                    <a:pt x="5788" y="11"/>
                  </a:cubicBezTo>
                  <a:cubicBezTo>
                    <a:pt x="5769" y="12"/>
                    <a:pt x="5751" y="14"/>
                    <a:pt x="5705" y="13"/>
                  </a:cubicBezTo>
                  <a:lnTo>
                    <a:pt x="5730" y="12"/>
                  </a:lnTo>
                  <a:cubicBezTo>
                    <a:pt x="5672" y="12"/>
                    <a:pt x="5619" y="13"/>
                    <a:pt x="5600" y="15"/>
                  </a:cubicBezTo>
                  <a:cubicBezTo>
                    <a:pt x="5683" y="16"/>
                    <a:pt x="5765" y="16"/>
                    <a:pt x="5843" y="16"/>
                  </a:cubicBezTo>
                  <a:cubicBezTo>
                    <a:pt x="5866" y="11"/>
                    <a:pt x="5893" y="9"/>
                    <a:pt x="5905" y="5"/>
                  </a:cubicBezTo>
                  <a:cubicBezTo>
                    <a:pt x="5957" y="4"/>
                    <a:pt x="6029" y="4"/>
                    <a:pt x="6074" y="5"/>
                  </a:cubicBezTo>
                  <a:lnTo>
                    <a:pt x="6070" y="6"/>
                  </a:lnTo>
                  <a:cubicBezTo>
                    <a:pt x="6092" y="6"/>
                    <a:pt x="6113" y="6"/>
                    <a:pt x="6130" y="6"/>
                  </a:cubicBezTo>
                  <a:cubicBezTo>
                    <a:pt x="6153" y="7"/>
                    <a:pt x="6114" y="8"/>
                    <a:pt x="6130" y="8"/>
                  </a:cubicBezTo>
                  <a:lnTo>
                    <a:pt x="6205" y="7"/>
                  </a:lnTo>
                  <a:cubicBezTo>
                    <a:pt x="6201" y="9"/>
                    <a:pt x="6137" y="9"/>
                    <a:pt x="6107" y="9"/>
                  </a:cubicBezTo>
                  <a:cubicBezTo>
                    <a:pt x="6113" y="9"/>
                    <a:pt x="6124" y="8"/>
                    <a:pt x="6121" y="8"/>
                  </a:cubicBezTo>
                  <a:cubicBezTo>
                    <a:pt x="6086" y="7"/>
                    <a:pt x="6021" y="11"/>
                    <a:pt x="6006" y="8"/>
                  </a:cubicBezTo>
                  <a:cubicBezTo>
                    <a:pt x="5989" y="8"/>
                    <a:pt x="6040" y="6"/>
                    <a:pt x="5983" y="6"/>
                  </a:cubicBezTo>
                  <a:cubicBezTo>
                    <a:pt x="5944" y="5"/>
                    <a:pt x="5931" y="7"/>
                    <a:pt x="5927" y="8"/>
                  </a:cubicBezTo>
                  <a:cubicBezTo>
                    <a:pt x="5927" y="9"/>
                    <a:pt x="5988" y="9"/>
                    <a:pt x="5967" y="11"/>
                  </a:cubicBezTo>
                  <a:cubicBezTo>
                    <a:pt x="5997" y="11"/>
                    <a:pt x="6009" y="9"/>
                    <a:pt x="6047" y="10"/>
                  </a:cubicBezTo>
                  <a:cubicBezTo>
                    <a:pt x="6017" y="10"/>
                    <a:pt x="5977" y="12"/>
                    <a:pt x="5961" y="11"/>
                  </a:cubicBezTo>
                  <a:cubicBezTo>
                    <a:pt x="5902" y="13"/>
                    <a:pt x="5911" y="18"/>
                    <a:pt x="5938" y="18"/>
                  </a:cubicBezTo>
                  <a:cubicBezTo>
                    <a:pt x="5932" y="16"/>
                    <a:pt x="6046" y="16"/>
                    <a:pt x="5969" y="14"/>
                  </a:cubicBezTo>
                  <a:cubicBezTo>
                    <a:pt x="6003" y="12"/>
                    <a:pt x="6067" y="12"/>
                    <a:pt x="6112" y="11"/>
                  </a:cubicBezTo>
                  <a:lnTo>
                    <a:pt x="6110" y="11"/>
                  </a:lnTo>
                  <a:lnTo>
                    <a:pt x="6166" y="11"/>
                  </a:lnTo>
                  <a:cubicBezTo>
                    <a:pt x="6158" y="11"/>
                    <a:pt x="6141" y="12"/>
                    <a:pt x="6141" y="13"/>
                  </a:cubicBezTo>
                  <a:lnTo>
                    <a:pt x="6218" y="10"/>
                  </a:lnTo>
                  <a:cubicBezTo>
                    <a:pt x="6175" y="12"/>
                    <a:pt x="6246" y="11"/>
                    <a:pt x="6266" y="12"/>
                  </a:cubicBezTo>
                  <a:cubicBezTo>
                    <a:pt x="6274" y="11"/>
                    <a:pt x="6304" y="10"/>
                    <a:pt x="6275" y="9"/>
                  </a:cubicBezTo>
                  <a:cubicBezTo>
                    <a:pt x="6242" y="7"/>
                    <a:pt x="6256" y="9"/>
                    <a:pt x="6226" y="10"/>
                  </a:cubicBezTo>
                  <a:lnTo>
                    <a:pt x="6269" y="7"/>
                  </a:lnTo>
                  <a:lnTo>
                    <a:pt x="6272" y="7"/>
                  </a:lnTo>
                  <a:lnTo>
                    <a:pt x="6298" y="5"/>
                  </a:lnTo>
                  <a:cubicBezTo>
                    <a:pt x="6355" y="5"/>
                    <a:pt x="6272" y="10"/>
                    <a:pt x="6346" y="8"/>
                  </a:cubicBezTo>
                  <a:lnTo>
                    <a:pt x="6337" y="5"/>
                  </a:lnTo>
                  <a:cubicBezTo>
                    <a:pt x="6422" y="6"/>
                    <a:pt x="6532" y="9"/>
                    <a:pt x="6592" y="8"/>
                  </a:cubicBezTo>
                  <a:cubicBezTo>
                    <a:pt x="6575" y="9"/>
                    <a:pt x="6568" y="12"/>
                    <a:pt x="6591" y="14"/>
                  </a:cubicBezTo>
                  <a:cubicBezTo>
                    <a:pt x="6565" y="13"/>
                    <a:pt x="6513" y="13"/>
                    <a:pt x="6475" y="13"/>
                  </a:cubicBezTo>
                  <a:cubicBezTo>
                    <a:pt x="6468" y="13"/>
                    <a:pt x="6522" y="10"/>
                    <a:pt x="6563" y="11"/>
                  </a:cubicBezTo>
                  <a:cubicBezTo>
                    <a:pt x="6543" y="6"/>
                    <a:pt x="6461" y="13"/>
                    <a:pt x="6456" y="9"/>
                  </a:cubicBezTo>
                  <a:cubicBezTo>
                    <a:pt x="6352" y="7"/>
                    <a:pt x="6379" y="13"/>
                    <a:pt x="6291" y="10"/>
                  </a:cubicBezTo>
                  <a:cubicBezTo>
                    <a:pt x="6290" y="12"/>
                    <a:pt x="6266" y="11"/>
                    <a:pt x="6261" y="13"/>
                  </a:cubicBezTo>
                  <a:cubicBezTo>
                    <a:pt x="6287" y="17"/>
                    <a:pt x="6379" y="13"/>
                    <a:pt x="6436" y="14"/>
                  </a:cubicBezTo>
                  <a:cubicBezTo>
                    <a:pt x="6430" y="15"/>
                    <a:pt x="6419" y="15"/>
                    <a:pt x="6417" y="15"/>
                  </a:cubicBezTo>
                  <a:cubicBezTo>
                    <a:pt x="6457" y="16"/>
                    <a:pt x="6474" y="15"/>
                    <a:pt x="6503" y="15"/>
                  </a:cubicBezTo>
                  <a:lnTo>
                    <a:pt x="6499" y="14"/>
                  </a:lnTo>
                  <a:cubicBezTo>
                    <a:pt x="6549" y="12"/>
                    <a:pt x="6530" y="16"/>
                    <a:pt x="6559" y="17"/>
                  </a:cubicBezTo>
                  <a:cubicBezTo>
                    <a:pt x="6570" y="17"/>
                    <a:pt x="6611" y="17"/>
                    <a:pt x="6604" y="16"/>
                  </a:cubicBezTo>
                  <a:lnTo>
                    <a:pt x="6657" y="18"/>
                  </a:lnTo>
                  <a:lnTo>
                    <a:pt x="6655" y="16"/>
                  </a:lnTo>
                  <a:cubicBezTo>
                    <a:pt x="6685" y="15"/>
                    <a:pt x="6691" y="17"/>
                    <a:pt x="6718" y="16"/>
                  </a:cubicBezTo>
                  <a:lnTo>
                    <a:pt x="6719" y="14"/>
                  </a:lnTo>
                  <a:lnTo>
                    <a:pt x="6645" y="13"/>
                  </a:lnTo>
                  <a:cubicBezTo>
                    <a:pt x="6683" y="12"/>
                    <a:pt x="6656" y="11"/>
                    <a:pt x="6697" y="10"/>
                  </a:cubicBezTo>
                  <a:cubicBezTo>
                    <a:pt x="6651" y="13"/>
                    <a:pt x="6730" y="12"/>
                    <a:pt x="6734" y="13"/>
                  </a:cubicBezTo>
                  <a:lnTo>
                    <a:pt x="6765" y="12"/>
                  </a:lnTo>
                  <a:lnTo>
                    <a:pt x="6757" y="13"/>
                  </a:lnTo>
                  <a:cubicBezTo>
                    <a:pt x="6781" y="14"/>
                    <a:pt x="6785" y="12"/>
                    <a:pt x="6813" y="12"/>
                  </a:cubicBezTo>
                  <a:cubicBezTo>
                    <a:pt x="6780" y="11"/>
                    <a:pt x="6759" y="10"/>
                    <a:pt x="6717" y="11"/>
                  </a:cubicBezTo>
                  <a:cubicBezTo>
                    <a:pt x="6747" y="10"/>
                    <a:pt x="6808" y="9"/>
                    <a:pt x="6822" y="9"/>
                  </a:cubicBezTo>
                  <a:cubicBezTo>
                    <a:pt x="6854" y="8"/>
                    <a:pt x="6877" y="10"/>
                    <a:pt x="6907" y="10"/>
                  </a:cubicBezTo>
                  <a:cubicBezTo>
                    <a:pt x="6849" y="11"/>
                    <a:pt x="6927" y="16"/>
                    <a:pt x="6812" y="15"/>
                  </a:cubicBezTo>
                  <a:cubicBezTo>
                    <a:pt x="6814" y="14"/>
                    <a:pt x="6823" y="14"/>
                    <a:pt x="6827" y="15"/>
                  </a:cubicBezTo>
                  <a:cubicBezTo>
                    <a:pt x="6811" y="12"/>
                    <a:pt x="6758" y="15"/>
                    <a:pt x="6733" y="16"/>
                  </a:cubicBezTo>
                  <a:cubicBezTo>
                    <a:pt x="6739" y="17"/>
                    <a:pt x="6713" y="18"/>
                    <a:pt x="6757" y="18"/>
                  </a:cubicBezTo>
                  <a:cubicBezTo>
                    <a:pt x="6743" y="17"/>
                    <a:pt x="6795" y="15"/>
                    <a:pt x="6837" y="16"/>
                  </a:cubicBezTo>
                  <a:lnTo>
                    <a:pt x="6829" y="20"/>
                  </a:lnTo>
                  <a:lnTo>
                    <a:pt x="6891" y="20"/>
                  </a:lnTo>
                  <a:lnTo>
                    <a:pt x="6885" y="20"/>
                  </a:lnTo>
                  <a:cubicBezTo>
                    <a:pt x="6908" y="23"/>
                    <a:pt x="6950" y="20"/>
                    <a:pt x="6992" y="21"/>
                  </a:cubicBezTo>
                  <a:cubicBezTo>
                    <a:pt x="7023" y="20"/>
                    <a:pt x="7140" y="22"/>
                    <a:pt x="7089" y="18"/>
                  </a:cubicBezTo>
                  <a:cubicBezTo>
                    <a:pt x="7127" y="20"/>
                    <a:pt x="7160" y="18"/>
                    <a:pt x="7202" y="17"/>
                  </a:cubicBezTo>
                  <a:lnTo>
                    <a:pt x="7150" y="16"/>
                  </a:lnTo>
                  <a:cubicBezTo>
                    <a:pt x="7211" y="14"/>
                    <a:pt x="7194" y="15"/>
                    <a:pt x="7242" y="11"/>
                  </a:cubicBezTo>
                  <a:cubicBezTo>
                    <a:pt x="7247" y="12"/>
                    <a:pt x="7258" y="13"/>
                    <a:pt x="7248" y="14"/>
                  </a:cubicBezTo>
                  <a:cubicBezTo>
                    <a:pt x="7330" y="14"/>
                    <a:pt x="7447" y="16"/>
                    <a:pt x="7495" y="13"/>
                  </a:cubicBezTo>
                  <a:cubicBezTo>
                    <a:pt x="7552" y="14"/>
                    <a:pt x="7561" y="18"/>
                    <a:pt x="7642" y="16"/>
                  </a:cubicBezTo>
                  <a:cubicBezTo>
                    <a:pt x="7659" y="16"/>
                    <a:pt x="7629" y="13"/>
                    <a:pt x="7682" y="14"/>
                  </a:cubicBezTo>
                  <a:cubicBezTo>
                    <a:pt x="7686" y="15"/>
                    <a:pt x="7631" y="17"/>
                    <a:pt x="7690" y="17"/>
                  </a:cubicBezTo>
                  <a:cubicBezTo>
                    <a:pt x="7733" y="14"/>
                    <a:pt x="7790" y="19"/>
                    <a:pt x="7845" y="17"/>
                  </a:cubicBezTo>
                  <a:cubicBezTo>
                    <a:pt x="7875" y="18"/>
                    <a:pt x="7925" y="18"/>
                    <a:pt x="7915" y="20"/>
                  </a:cubicBezTo>
                  <a:cubicBezTo>
                    <a:pt x="7868" y="19"/>
                    <a:pt x="7803" y="19"/>
                    <a:pt x="7793" y="20"/>
                  </a:cubicBezTo>
                  <a:cubicBezTo>
                    <a:pt x="7799" y="19"/>
                    <a:pt x="7760" y="19"/>
                    <a:pt x="7794" y="18"/>
                  </a:cubicBezTo>
                  <a:cubicBezTo>
                    <a:pt x="7724" y="16"/>
                    <a:pt x="7749" y="19"/>
                    <a:pt x="7686" y="17"/>
                  </a:cubicBezTo>
                  <a:cubicBezTo>
                    <a:pt x="7682" y="18"/>
                    <a:pt x="7719" y="20"/>
                    <a:pt x="7732" y="19"/>
                  </a:cubicBezTo>
                  <a:cubicBezTo>
                    <a:pt x="7732" y="22"/>
                    <a:pt x="7608" y="20"/>
                    <a:pt x="7664" y="24"/>
                  </a:cubicBezTo>
                  <a:cubicBezTo>
                    <a:pt x="7731" y="24"/>
                    <a:pt x="7751" y="18"/>
                    <a:pt x="7809" y="22"/>
                  </a:cubicBezTo>
                  <a:cubicBezTo>
                    <a:pt x="7786" y="23"/>
                    <a:pt x="7749" y="22"/>
                    <a:pt x="7720" y="24"/>
                  </a:cubicBezTo>
                  <a:lnTo>
                    <a:pt x="7767" y="26"/>
                  </a:lnTo>
                  <a:lnTo>
                    <a:pt x="7802" y="24"/>
                  </a:lnTo>
                  <a:lnTo>
                    <a:pt x="7800" y="24"/>
                  </a:lnTo>
                  <a:cubicBezTo>
                    <a:pt x="7884" y="27"/>
                    <a:pt x="7878" y="22"/>
                    <a:pt x="7953" y="21"/>
                  </a:cubicBezTo>
                  <a:cubicBezTo>
                    <a:pt x="7910" y="19"/>
                    <a:pt x="7963" y="16"/>
                    <a:pt x="7930" y="15"/>
                  </a:cubicBezTo>
                  <a:cubicBezTo>
                    <a:pt x="7981" y="15"/>
                    <a:pt x="8018" y="15"/>
                    <a:pt x="8018" y="18"/>
                  </a:cubicBezTo>
                  <a:cubicBezTo>
                    <a:pt x="7924" y="20"/>
                    <a:pt x="8013" y="21"/>
                    <a:pt x="7926" y="23"/>
                  </a:cubicBezTo>
                  <a:cubicBezTo>
                    <a:pt x="7940" y="24"/>
                    <a:pt x="7905" y="27"/>
                    <a:pt x="7957" y="28"/>
                  </a:cubicBezTo>
                  <a:cubicBezTo>
                    <a:pt x="8015" y="26"/>
                    <a:pt x="7939" y="25"/>
                    <a:pt x="7998" y="25"/>
                  </a:cubicBezTo>
                  <a:cubicBezTo>
                    <a:pt x="8001" y="25"/>
                    <a:pt x="8005" y="25"/>
                    <a:pt x="8003" y="26"/>
                  </a:cubicBezTo>
                  <a:cubicBezTo>
                    <a:pt x="8029" y="24"/>
                    <a:pt x="8034" y="26"/>
                    <a:pt x="8066" y="25"/>
                  </a:cubicBezTo>
                  <a:lnTo>
                    <a:pt x="8059" y="25"/>
                  </a:lnTo>
                  <a:cubicBezTo>
                    <a:pt x="8099" y="27"/>
                    <a:pt x="8103" y="24"/>
                    <a:pt x="8137" y="26"/>
                  </a:cubicBezTo>
                  <a:cubicBezTo>
                    <a:pt x="8123" y="24"/>
                    <a:pt x="8160" y="24"/>
                    <a:pt x="8182" y="23"/>
                  </a:cubicBezTo>
                  <a:cubicBezTo>
                    <a:pt x="8147" y="22"/>
                    <a:pt x="8128" y="19"/>
                    <a:pt x="8059" y="19"/>
                  </a:cubicBezTo>
                  <a:cubicBezTo>
                    <a:pt x="8050" y="20"/>
                    <a:pt x="8055" y="21"/>
                    <a:pt x="8027" y="22"/>
                  </a:cubicBezTo>
                  <a:lnTo>
                    <a:pt x="8072" y="22"/>
                  </a:lnTo>
                  <a:lnTo>
                    <a:pt x="8046" y="23"/>
                  </a:lnTo>
                  <a:lnTo>
                    <a:pt x="8003" y="22"/>
                  </a:lnTo>
                  <a:cubicBezTo>
                    <a:pt x="8058" y="21"/>
                    <a:pt x="8033" y="19"/>
                    <a:pt x="8056" y="17"/>
                  </a:cubicBezTo>
                  <a:cubicBezTo>
                    <a:pt x="8106" y="18"/>
                    <a:pt x="8097" y="17"/>
                    <a:pt x="8128" y="18"/>
                  </a:cubicBezTo>
                  <a:cubicBezTo>
                    <a:pt x="8125" y="20"/>
                    <a:pt x="8225" y="23"/>
                    <a:pt x="8282" y="24"/>
                  </a:cubicBezTo>
                  <a:lnTo>
                    <a:pt x="8255" y="24"/>
                  </a:lnTo>
                  <a:cubicBezTo>
                    <a:pt x="8214" y="25"/>
                    <a:pt x="8284" y="26"/>
                    <a:pt x="8286" y="27"/>
                  </a:cubicBezTo>
                  <a:lnTo>
                    <a:pt x="8316" y="26"/>
                  </a:lnTo>
                  <a:cubicBezTo>
                    <a:pt x="8310" y="26"/>
                    <a:pt x="8302" y="27"/>
                    <a:pt x="8315" y="27"/>
                  </a:cubicBezTo>
                  <a:cubicBezTo>
                    <a:pt x="8357" y="27"/>
                    <a:pt x="8354" y="25"/>
                    <a:pt x="8395" y="24"/>
                  </a:cubicBezTo>
                  <a:cubicBezTo>
                    <a:pt x="8398" y="26"/>
                    <a:pt x="8364" y="27"/>
                    <a:pt x="8389" y="28"/>
                  </a:cubicBezTo>
                  <a:cubicBezTo>
                    <a:pt x="8398" y="30"/>
                    <a:pt x="8426" y="33"/>
                    <a:pt x="8481" y="32"/>
                  </a:cubicBezTo>
                  <a:cubicBezTo>
                    <a:pt x="8485" y="31"/>
                    <a:pt x="8499" y="31"/>
                    <a:pt x="8515" y="31"/>
                  </a:cubicBezTo>
                  <a:lnTo>
                    <a:pt x="8509" y="31"/>
                  </a:lnTo>
                  <a:lnTo>
                    <a:pt x="8545" y="33"/>
                  </a:lnTo>
                  <a:cubicBezTo>
                    <a:pt x="8514" y="35"/>
                    <a:pt x="8483" y="32"/>
                    <a:pt x="8452" y="34"/>
                  </a:cubicBezTo>
                  <a:lnTo>
                    <a:pt x="8449" y="36"/>
                  </a:lnTo>
                  <a:cubicBezTo>
                    <a:pt x="8425" y="36"/>
                    <a:pt x="8392" y="36"/>
                    <a:pt x="8377" y="37"/>
                  </a:cubicBezTo>
                  <a:cubicBezTo>
                    <a:pt x="8414" y="38"/>
                    <a:pt x="8422" y="37"/>
                    <a:pt x="8463" y="37"/>
                  </a:cubicBezTo>
                  <a:cubicBezTo>
                    <a:pt x="8469" y="39"/>
                    <a:pt x="8440" y="39"/>
                    <a:pt x="8435" y="39"/>
                  </a:cubicBezTo>
                  <a:lnTo>
                    <a:pt x="8441" y="38"/>
                  </a:lnTo>
                  <a:cubicBezTo>
                    <a:pt x="8392" y="36"/>
                    <a:pt x="8368" y="40"/>
                    <a:pt x="8307" y="39"/>
                  </a:cubicBezTo>
                  <a:cubicBezTo>
                    <a:pt x="8297" y="39"/>
                    <a:pt x="8303" y="39"/>
                    <a:pt x="8305" y="38"/>
                  </a:cubicBezTo>
                  <a:cubicBezTo>
                    <a:pt x="8256" y="40"/>
                    <a:pt x="8207" y="37"/>
                    <a:pt x="8159" y="39"/>
                  </a:cubicBezTo>
                  <a:lnTo>
                    <a:pt x="8175" y="38"/>
                  </a:lnTo>
                  <a:lnTo>
                    <a:pt x="8013" y="42"/>
                  </a:lnTo>
                  <a:lnTo>
                    <a:pt x="8013" y="43"/>
                  </a:lnTo>
                  <a:cubicBezTo>
                    <a:pt x="8020" y="44"/>
                    <a:pt x="7996" y="44"/>
                    <a:pt x="7983" y="43"/>
                  </a:cubicBezTo>
                  <a:lnTo>
                    <a:pt x="7983" y="43"/>
                  </a:lnTo>
                  <a:lnTo>
                    <a:pt x="7895" y="45"/>
                  </a:lnTo>
                  <a:cubicBezTo>
                    <a:pt x="7903" y="46"/>
                    <a:pt x="7913" y="46"/>
                    <a:pt x="7925" y="47"/>
                  </a:cubicBezTo>
                  <a:cubicBezTo>
                    <a:pt x="7935" y="46"/>
                    <a:pt x="7994" y="47"/>
                    <a:pt x="7986" y="45"/>
                  </a:cubicBezTo>
                  <a:cubicBezTo>
                    <a:pt x="8013" y="46"/>
                    <a:pt x="8057" y="44"/>
                    <a:pt x="8077" y="45"/>
                  </a:cubicBezTo>
                  <a:cubicBezTo>
                    <a:pt x="8041" y="44"/>
                    <a:pt x="8102" y="43"/>
                    <a:pt x="8109" y="42"/>
                  </a:cubicBezTo>
                  <a:cubicBezTo>
                    <a:pt x="8121" y="44"/>
                    <a:pt x="8163" y="42"/>
                    <a:pt x="8158" y="44"/>
                  </a:cubicBezTo>
                  <a:cubicBezTo>
                    <a:pt x="8165" y="45"/>
                    <a:pt x="8140" y="43"/>
                    <a:pt x="8125" y="44"/>
                  </a:cubicBezTo>
                  <a:cubicBezTo>
                    <a:pt x="8086" y="46"/>
                    <a:pt x="8194" y="46"/>
                    <a:pt x="8147" y="47"/>
                  </a:cubicBezTo>
                  <a:cubicBezTo>
                    <a:pt x="8207" y="46"/>
                    <a:pt x="8287" y="47"/>
                    <a:pt x="8349" y="46"/>
                  </a:cubicBezTo>
                  <a:lnTo>
                    <a:pt x="8314" y="45"/>
                  </a:lnTo>
                  <a:cubicBezTo>
                    <a:pt x="8342" y="46"/>
                    <a:pt x="8408" y="46"/>
                    <a:pt x="8413" y="47"/>
                  </a:cubicBezTo>
                  <a:lnTo>
                    <a:pt x="8342" y="47"/>
                  </a:lnTo>
                  <a:cubicBezTo>
                    <a:pt x="8340" y="49"/>
                    <a:pt x="8405" y="47"/>
                    <a:pt x="8408" y="48"/>
                  </a:cubicBezTo>
                  <a:lnTo>
                    <a:pt x="8484" y="45"/>
                  </a:lnTo>
                  <a:lnTo>
                    <a:pt x="8451" y="45"/>
                  </a:lnTo>
                  <a:cubicBezTo>
                    <a:pt x="8472" y="44"/>
                    <a:pt x="8542" y="46"/>
                    <a:pt x="8594" y="47"/>
                  </a:cubicBezTo>
                  <a:cubicBezTo>
                    <a:pt x="8564" y="49"/>
                    <a:pt x="8516" y="46"/>
                    <a:pt x="8461" y="47"/>
                  </a:cubicBezTo>
                  <a:cubicBezTo>
                    <a:pt x="8421" y="48"/>
                    <a:pt x="8485" y="50"/>
                    <a:pt x="8448" y="50"/>
                  </a:cubicBezTo>
                  <a:cubicBezTo>
                    <a:pt x="8458" y="51"/>
                    <a:pt x="8482" y="51"/>
                    <a:pt x="8494" y="50"/>
                  </a:cubicBezTo>
                  <a:lnTo>
                    <a:pt x="8509" y="51"/>
                  </a:lnTo>
                  <a:cubicBezTo>
                    <a:pt x="8475" y="53"/>
                    <a:pt x="8400" y="52"/>
                    <a:pt x="8350" y="54"/>
                  </a:cubicBezTo>
                  <a:cubicBezTo>
                    <a:pt x="8355" y="54"/>
                    <a:pt x="8359" y="54"/>
                    <a:pt x="8360" y="54"/>
                  </a:cubicBezTo>
                  <a:cubicBezTo>
                    <a:pt x="8321" y="52"/>
                    <a:pt x="8282" y="52"/>
                    <a:pt x="8245" y="52"/>
                  </a:cubicBezTo>
                  <a:cubicBezTo>
                    <a:pt x="8265" y="53"/>
                    <a:pt x="8273" y="53"/>
                    <a:pt x="8284" y="53"/>
                  </a:cubicBezTo>
                  <a:cubicBezTo>
                    <a:pt x="8285" y="53"/>
                    <a:pt x="8250" y="53"/>
                    <a:pt x="8236" y="54"/>
                  </a:cubicBezTo>
                  <a:cubicBezTo>
                    <a:pt x="8271" y="55"/>
                    <a:pt x="8243" y="56"/>
                    <a:pt x="8265" y="56"/>
                  </a:cubicBezTo>
                  <a:cubicBezTo>
                    <a:pt x="8242" y="57"/>
                    <a:pt x="8224" y="56"/>
                    <a:pt x="8196" y="56"/>
                  </a:cubicBezTo>
                  <a:cubicBezTo>
                    <a:pt x="8182" y="55"/>
                    <a:pt x="8208" y="55"/>
                    <a:pt x="8205" y="53"/>
                  </a:cubicBezTo>
                  <a:cubicBezTo>
                    <a:pt x="8177" y="54"/>
                    <a:pt x="8164" y="51"/>
                    <a:pt x="8122" y="52"/>
                  </a:cubicBezTo>
                  <a:cubicBezTo>
                    <a:pt x="8177" y="53"/>
                    <a:pt x="8107" y="55"/>
                    <a:pt x="8088" y="56"/>
                  </a:cubicBezTo>
                  <a:lnTo>
                    <a:pt x="8097" y="56"/>
                  </a:lnTo>
                  <a:cubicBezTo>
                    <a:pt x="8080" y="57"/>
                    <a:pt x="8065" y="57"/>
                    <a:pt x="8053" y="56"/>
                  </a:cubicBezTo>
                  <a:cubicBezTo>
                    <a:pt x="8075" y="55"/>
                    <a:pt x="8097" y="56"/>
                    <a:pt x="8091" y="54"/>
                  </a:cubicBezTo>
                  <a:cubicBezTo>
                    <a:pt x="8076" y="54"/>
                    <a:pt x="8061" y="54"/>
                    <a:pt x="8044" y="54"/>
                  </a:cubicBezTo>
                  <a:lnTo>
                    <a:pt x="8059" y="53"/>
                  </a:lnTo>
                  <a:lnTo>
                    <a:pt x="7985" y="53"/>
                  </a:lnTo>
                  <a:cubicBezTo>
                    <a:pt x="7973" y="55"/>
                    <a:pt x="7953" y="56"/>
                    <a:pt x="7943" y="58"/>
                  </a:cubicBezTo>
                  <a:cubicBezTo>
                    <a:pt x="7925" y="57"/>
                    <a:pt x="7900" y="58"/>
                    <a:pt x="7883" y="58"/>
                  </a:cubicBezTo>
                  <a:lnTo>
                    <a:pt x="7891" y="58"/>
                  </a:lnTo>
                  <a:cubicBezTo>
                    <a:pt x="7858" y="56"/>
                    <a:pt x="7785" y="57"/>
                    <a:pt x="7779" y="58"/>
                  </a:cubicBezTo>
                  <a:cubicBezTo>
                    <a:pt x="7755" y="57"/>
                    <a:pt x="7945" y="51"/>
                    <a:pt x="7779" y="52"/>
                  </a:cubicBezTo>
                  <a:cubicBezTo>
                    <a:pt x="7715" y="51"/>
                    <a:pt x="7739" y="55"/>
                    <a:pt x="7703" y="57"/>
                  </a:cubicBezTo>
                  <a:cubicBezTo>
                    <a:pt x="7703" y="57"/>
                    <a:pt x="7705" y="56"/>
                    <a:pt x="7702" y="56"/>
                  </a:cubicBezTo>
                  <a:cubicBezTo>
                    <a:pt x="7674" y="55"/>
                    <a:pt x="7671" y="57"/>
                    <a:pt x="7648" y="57"/>
                  </a:cubicBezTo>
                  <a:cubicBezTo>
                    <a:pt x="7665" y="58"/>
                    <a:pt x="7689" y="58"/>
                    <a:pt x="7697" y="58"/>
                  </a:cubicBezTo>
                  <a:cubicBezTo>
                    <a:pt x="7688" y="59"/>
                    <a:pt x="7639" y="57"/>
                    <a:pt x="7618" y="59"/>
                  </a:cubicBezTo>
                  <a:cubicBezTo>
                    <a:pt x="7646" y="56"/>
                    <a:pt x="7565" y="57"/>
                    <a:pt x="7586" y="56"/>
                  </a:cubicBezTo>
                  <a:cubicBezTo>
                    <a:pt x="7531" y="54"/>
                    <a:pt x="7472" y="56"/>
                    <a:pt x="7443" y="58"/>
                  </a:cubicBezTo>
                  <a:cubicBezTo>
                    <a:pt x="7406" y="55"/>
                    <a:pt x="7378" y="58"/>
                    <a:pt x="7317" y="56"/>
                  </a:cubicBezTo>
                  <a:cubicBezTo>
                    <a:pt x="7327" y="56"/>
                    <a:pt x="7343" y="56"/>
                    <a:pt x="7356" y="56"/>
                  </a:cubicBezTo>
                  <a:cubicBezTo>
                    <a:pt x="7391" y="55"/>
                    <a:pt x="7294" y="55"/>
                    <a:pt x="7347" y="54"/>
                  </a:cubicBezTo>
                  <a:cubicBezTo>
                    <a:pt x="7335" y="54"/>
                    <a:pt x="7346" y="55"/>
                    <a:pt x="7358" y="54"/>
                  </a:cubicBezTo>
                  <a:cubicBezTo>
                    <a:pt x="7378" y="54"/>
                    <a:pt x="7397" y="53"/>
                    <a:pt x="7392" y="52"/>
                  </a:cubicBezTo>
                  <a:lnTo>
                    <a:pt x="7343" y="51"/>
                  </a:lnTo>
                  <a:lnTo>
                    <a:pt x="7360" y="50"/>
                  </a:lnTo>
                  <a:lnTo>
                    <a:pt x="7285" y="47"/>
                  </a:lnTo>
                  <a:cubicBezTo>
                    <a:pt x="7283" y="48"/>
                    <a:pt x="7290" y="48"/>
                    <a:pt x="7294" y="49"/>
                  </a:cubicBezTo>
                  <a:cubicBezTo>
                    <a:pt x="7207" y="47"/>
                    <a:pt x="7107" y="48"/>
                    <a:pt x="7031" y="48"/>
                  </a:cubicBezTo>
                  <a:cubicBezTo>
                    <a:pt x="7017" y="53"/>
                    <a:pt x="6844" y="50"/>
                    <a:pt x="6782" y="53"/>
                  </a:cubicBezTo>
                  <a:cubicBezTo>
                    <a:pt x="6799" y="52"/>
                    <a:pt x="6808" y="49"/>
                    <a:pt x="6798" y="48"/>
                  </a:cubicBezTo>
                  <a:cubicBezTo>
                    <a:pt x="6811" y="47"/>
                    <a:pt x="6840" y="45"/>
                    <a:pt x="6871" y="46"/>
                  </a:cubicBezTo>
                  <a:cubicBezTo>
                    <a:pt x="6876" y="47"/>
                    <a:pt x="6914" y="48"/>
                    <a:pt x="6889" y="49"/>
                  </a:cubicBezTo>
                  <a:cubicBezTo>
                    <a:pt x="6975" y="48"/>
                    <a:pt x="6878" y="46"/>
                    <a:pt x="6903" y="44"/>
                  </a:cubicBezTo>
                  <a:cubicBezTo>
                    <a:pt x="6808" y="44"/>
                    <a:pt x="6752" y="48"/>
                    <a:pt x="6692" y="49"/>
                  </a:cubicBezTo>
                  <a:lnTo>
                    <a:pt x="6690" y="48"/>
                  </a:lnTo>
                  <a:lnTo>
                    <a:pt x="6645" y="49"/>
                  </a:lnTo>
                  <a:cubicBezTo>
                    <a:pt x="6682" y="50"/>
                    <a:pt x="6680" y="53"/>
                    <a:pt x="6632" y="52"/>
                  </a:cubicBezTo>
                  <a:lnTo>
                    <a:pt x="6638" y="52"/>
                  </a:lnTo>
                  <a:cubicBezTo>
                    <a:pt x="6611" y="50"/>
                    <a:pt x="6554" y="52"/>
                    <a:pt x="6511" y="51"/>
                  </a:cubicBezTo>
                  <a:lnTo>
                    <a:pt x="6483" y="53"/>
                  </a:lnTo>
                  <a:cubicBezTo>
                    <a:pt x="6440" y="53"/>
                    <a:pt x="6438" y="50"/>
                    <a:pt x="6424" y="48"/>
                  </a:cubicBezTo>
                  <a:cubicBezTo>
                    <a:pt x="6357" y="47"/>
                    <a:pt x="6319" y="50"/>
                    <a:pt x="6271" y="52"/>
                  </a:cubicBezTo>
                  <a:cubicBezTo>
                    <a:pt x="6250" y="50"/>
                    <a:pt x="6150" y="50"/>
                    <a:pt x="6203" y="48"/>
                  </a:cubicBezTo>
                  <a:cubicBezTo>
                    <a:pt x="6142" y="49"/>
                    <a:pt x="6154" y="57"/>
                    <a:pt x="6051" y="53"/>
                  </a:cubicBezTo>
                  <a:lnTo>
                    <a:pt x="6078" y="51"/>
                  </a:lnTo>
                  <a:cubicBezTo>
                    <a:pt x="5979" y="52"/>
                    <a:pt x="5838" y="54"/>
                    <a:pt x="5792" y="53"/>
                  </a:cubicBezTo>
                  <a:cubicBezTo>
                    <a:pt x="5829" y="48"/>
                    <a:pt x="5669" y="48"/>
                    <a:pt x="5651" y="43"/>
                  </a:cubicBezTo>
                  <a:cubicBezTo>
                    <a:pt x="5656" y="44"/>
                    <a:pt x="5619" y="44"/>
                    <a:pt x="5613" y="45"/>
                  </a:cubicBezTo>
                  <a:cubicBezTo>
                    <a:pt x="5605" y="44"/>
                    <a:pt x="5592" y="44"/>
                    <a:pt x="5577" y="45"/>
                  </a:cubicBezTo>
                  <a:cubicBezTo>
                    <a:pt x="5616" y="46"/>
                    <a:pt x="5550" y="50"/>
                    <a:pt x="5624" y="48"/>
                  </a:cubicBezTo>
                  <a:cubicBezTo>
                    <a:pt x="5587" y="51"/>
                    <a:pt x="5539" y="54"/>
                    <a:pt x="5457" y="54"/>
                  </a:cubicBezTo>
                  <a:lnTo>
                    <a:pt x="5458" y="52"/>
                  </a:lnTo>
                  <a:lnTo>
                    <a:pt x="5523" y="52"/>
                  </a:lnTo>
                  <a:cubicBezTo>
                    <a:pt x="5516" y="51"/>
                    <a:pt x="5549" y="51"/>
                    <a:pt x="5563" y="50"/>
                  </a:cubicBezTo>
                  <a:cubicBezTo>
                    <a:pt x="5443" y="49"/>
                    <a:pt x="5579" y="45"/>
                    <a:pt x="5456" y="46"/>
                  </a:cubicBezTo>
                  <a:cubicBezTo>
                    <a:pt x="5444" y="47"/>
                    <a:pt x="5452" y="46"/>
                    <a:pt x="5420" y="47"/>
                  </a:cubicBezTo>
                  <a:cubicBezTo>
                    <a:pt x="5435" y="47"/>
                    <a:pt x="5437" y="46"/>
                    <a:pt x="5413" y="45"/>
                  </a:cubicBezTo>
                  <a:lnTo>
                    <a:pt x="5390" y="47"/>
                  </a:lnTo>
                  <a:cubicBezTo>
                    <a:pt x="5347" y="44"/>
                    <a:pt x="5461" y="45"/>
                    <a:pt x="5424" y="42"/>
                  </a:cubicBezTo>
                  <a:cubicBezTo>
                    <a:pt x="5472" y="41"/>
                    <a:pt x="5554" y="40"/>
                    <a:pt x="5539" y="37"/>
                  </a:cubicBezTo>
                  <a:cubicBezTo>
                    <a:pt x="5461" y="36"/>
                    <a:pt x="5469" y="42"/>
                    <a:pt x="5388" y="41"/>
                  </a:cubicBezTo>
                  <a:lnTo>
                    <a:pt x="5379" y="40"/>
                  </a:lnTo>
                  <a:cubicBezTo>
                    <a:pt x="5351" y="41"/>
                    <a:pt x="5346" y="43"/>
                    <a:pt x="5330" y="44"/>
                  </a:cubicBezTo>
                  <a:cubicBezTo>
                    <a:pt x="5329" y="43"/>
                    <a:pt x="5322" y="43"/>
                    <a:pt x="5303" y="42"/>
                  </a:cubicBezTo>
                  <a:cubicBezTo>
                    <a:pt x="5255" y="45"/>
                    <a:pt x="5223" y="46"/>
                    <a:pt x="5179" y="49"/>
                  </a:cubicBezTo>
                  <a:cubicBezTo>
                    <a:pt x="5297" y="46"/>
                    <a:pt x="5280" y="51"/>
                    <a:pt x="5402" y="49"/>
                  </a:cubicBezTo>
                  <a:cubicBezTo>
                    <a:pt x="5383" y="49"/>
                    <a:pt x="5297" y="50"/>
                    <a:pt x="5292" y="53"/>
                  </a:cubicBezTo>
                  <a:lnTo>
                    <a:pt x="5293" y="51"/>
                  </a:lnTo>
                  <a:cubicBezTo>
                    <a:pt x="5253" y="52"/>
                    <a:pt x="5214" y="53"/>
                    <a:pt x="5164" y="53"/>
                  </a:cubicBezTo>
                  <a:lnTo>
                    <a:pt x="5194" y="51"/>
                  </a:lnTo>
                  <a:cubicBezTo>
                    <a:pt x="5128" y="53"/>
                    <a:pt x="5084" y="48"/>
                    <a:pt x="5032" y="52"/>
                  </a:cubicBezTo>
                  <a:cubicBezTo>
                    <a:pt x="5051" y="52"/>
                    <a:pt x="5065" y="52"/>
                    <a:pt x="5077" y="52"/>
                  </a:cubicBezTo>
                  <a:cubicBezTo>
                    <a:pt x="5043" y="53"/>
                    <a:pt x="5000" y="52"/>
                    <a:pt x="4963" y="52"/>
                  </a:cubicBezTo>
                  <a:lnTo>
                    <a:pt x="4887" y="56"/>
                  </a:lnTo>
                  <a:cubicBezTo>
                    <a:pt x="4887" y="55"/>
                    <a:pt x="4839" y="55"/>
                    <a:pt x="4862" y="53"/>
                  </a:cubicBezTo>
                  <a:cubicBezTo>
                    <a:pt x="4807" y="51"/>
                    <a:pt x="4781" y="55"/>
                    <a:pt x="4749" y="55"/>
                  </a:cubicBezTo>
                  <a:cubicBezTo>
                    <a:pt x="4693" y="53"/>
                    <a:pt x="4798" y="54"/>
                    <a:pt x="4804" y="51"/>
                  </a:cubicBezTo>
                  <a:cubicBezTo>
                    <a:pt x="4726" y="50"/>
                    <a:pt x="4644" y="51"/>
                    <a:pt x="4600" y="53"/>
                  </a:cubicBezTo>
                  <a:cubicBezTo>
                    <a:pt x="4616" y="54"/>
                    <a:pt x="4623" y="54"/>
                    <a:pt x="4623" y="55"/>
                  </a:cubicBezTo>
                  <a:cubicBezTo>
                    <a:pt x="4620" y="54"/>
                    <a:pt x="4589" y="54"/>
                    <a:pt x="4572" y="54"/>
                  </a:cubicBezTo>
                  <a:lnTo>
                    <a:pt x="4560" y="55"/>
                  </a:lnTo>
                  <a:cubicBezTo>
                    <a:pt x="4530" y="55"/>
                    <a:pt x="4535" y="54"/>
                    <a:pt x="4559" y="53"/>
                  </a:cubicBezTo>
                  <a:cubicBezTo>
                    <a:pt x="4532" y="52"/>
                    <a:pt x="4498" y="55"/>
                    <a:pt x="4470" y="53"/>
                  </a:cubicBezTo>
                  <a:cubicBezTo>
                    <a:pt x="4517" y="52"/>
                    <a:pt x="4578" y="53"/>
                    <a:pt x="4602" y="52"/>
                  </a:cubicBezTo>
                  <a:cubicBezTo>
                    <a:pt x="4503" y="53"/>
                    <a:pt x="4503" y="48"/>
                    <a:pt x="4377" y="50"/>
                  </a:cubicBezTo>
                  <a:cubicBezTo>
                    <a:pt x="4375" y="49"/>
                    <a:pt x="4397" y="48"/>
                    <a:pt x="4372" y="48"/>
                  </a:cubicBezTo>
                  <a:cubicBezTo>
                    <a:pt x="4316" y="48"/>
                    <a:pt x="4358" y="51"/>
                    <a:pt x="4340" y="52"/>
                  </a:cubicBezTo>
                  <a:cubicBezTo>
                    <a:pt x="4383" y="51"/>
                    <a:pt x="4404" y="52"/>
                    <a:pt x="4429" y="54"/>
                  </a:cubicBezTo>
                  <a:lnTo>
                    <a:pt x="4417" y="55"/>
                  </a:lnTo>
                  <a:cubicBezTo>
                    <a:pt x="4415" y="54"/>
                    <a:pt x="4388" y="54"/>
                    <a:pt x="4380" y="54"/>
                  </a:cubicBezTo>
                  <a:lnTo>
                    <a:pt x="4373" y="56"/>
                  </a:lnTo>
                  <a:cubicBezTo>
                    <a:pt x="4376" y="54"/>
                    <a:pt x="4333" y="52"/>
                    <a:pt x="4299" y="53"/>
                  </a:cubicBezTo>
                  <a:cubicBezTo>
                    <a:pt x="4333" y="54"/>
                    <a:pt x="4324" y="54"/>
                    <a:pt x="4334" y="57"/>
                  </a:cubicBezTo>
                  <a:cubicBezTo>
                    <a:pt x="4286" y="60"/>
                    <a:pt x="4279" y="55"/>
                    <a:pt x="4226" y="58"/>
                  </a:cubicBezTo>
                  <a:cubicBezTo>
                    <a:pt x="4230" y="57"/>
                    <a:pt x="4277" y="56"/>
                    <a:pt x="4236" y="56"/>
                  </a:cubicBezTo>
                  <a:cubicBezTo>
                    <a:pt x="4203" y="56"/>
                    <a:pt x="4207" y="57"/>
                    <a:pt x="4184" y="58"/>
                  </a:cubicBezTo>
                  <a:cubicBezTo>
                    <a:pt x="4210" y="56"/>
                    <a:pt x="4203" y="54"/>
                    <a:pt x="4231" y="52"/>
                  </a:cubicBezTo>
                  <a:cubicBezTo>
                    <a:pt x="4290" y="52"/>
                    <a:pt x="4255" y="52"/>
                    <a:pt x="4313" y="51"/>
                  </a:cubicBezTo>
                  <a:lnTo>
                    <a:pt x="4264" y="49"/>
                  </a:lnTo>
                  <a:cubicBezTo>
                    <a:pt x="4314" y="49"/>
                    <a:pt x="4301" y="47"/>
                    <a:pt x="4305" y="46"/>
                  </a:cubicBezTo>
                  <a:cubicBezTo>
                    <a:pt x="4218" y="44"/>
                    <a:pt x="4240" y="49"/>
                    <a:pt x="4184" y="49"/>
                  </a:cubicBezTo>
                  <a:cubicBezTo>
                    <a:pt x="4157" y="50"/>
                    <a:pt x="4236" y="49"/>
                    <a:pt x="4194" y="51"/>
                  </a:cubicBezTo>
                  <a:cubicBezTo>
                    <a:pt x="4142" y="50"/>
                    <a:pt x="4182" y="52"/>
                    <a:pt x="4124" y="53"/>
                  </a:cubicBezTo>
                  <a:lnTo>
                    <a:pt x="4134" y="52"/>
                  </a:lnTo>
                  <a:cubicBezTo>
                    <a:pt x="4116" y="51"/>
                    <a:pt x="4099" y="52"/>
                    <a:pt x="4078" y="53"/>
                  </a:cubicBezTo>
                  <a:cubicBezTo>
                    <a:pt x="4055" y="53"/>
                    <a:pt x="4104" y="60"/>
                    <a:pt x="4010" y="60"/>
                  </a:cubicBezTo>
                  <a:cubicBezTo>
                    <a:pt x="4015" y="60"/>
                    <a:pt x="4017" y="59"/>
                    <a:pt x="4017" y="59"/>
                  </a:cubicBezTo>
                  <a:lnTo>
                    <a:pt x="4108" y="41"/>
                  </a:lnTo>
                  <a:cubicBezTo>
                    <a:pt x="4013" y="41"/>
                    <a:pt x="3904" y="41"/>
                    <a:pt x="3795" y="40"/>
                  </a:cubicBezTo>
                  <a:cubicBezTo>
                    <a:pt x="3769" y="37"/>
                    <a:pt x="3873" y="37"/>
                    <a:pt x="3866" y="36"/>
                  </a:cubicBezTo>
                  <a:lnTo>
                    <a:pt x="3916" y="36"/>
                  </a:lnTo>
                  <a:cubicBezTo>
                    <a:pt x="3913" y="38"/>
                    <a:pt x="3812" y="37"/>
                    <a:pt x="3857" y="39"/>
                  </a:cubicBezTo>
                  <a:cubicBezTo>
                    <a:pt x="3945" y="38"/>
                    <a:pt x="3985" y="40"/>
                    <a:pt x="4068" y="37"/>
                  </a:cubicBezTo>
                  <a:cubicBezTo>
                    <a:pt x="4042" y="33"/>
                    <a:pt x="3958" y="37"/>
                    <a:pt x="3904" y="35"/>
                  </a:cubicBezTo>
                  <a:cubicBezTo>
                    <a:pt x="3927" y="35"/>
                    <a:pt x="3946" y="35"/>
                    <a:pt x="3965" y="34"/>
                  </a:cubicBezTo>
                  <a:lnTo>
                    <a:pt x="3801" y="33"/>
                  </a:lnTo>
                  <a:lnTo>
                    <a:pt x="3788" y="34"/>
                  </a:lnTo>
                  <a:lnTo>
                    <a:pt x="3858" y="34"/>
                  </a:lnTo>
                  <a:cubicBezTo>
                    <a:pt x="3806" y="34"/>
                    <a:pt x="3762" y="36"/>
                    <a:pt x="3758" y="39"/>
                  </a:cubicBezTo>
                  <a:lnTo>
                    <a:pt x="3768" y="39"/>
                  </a:lnTo>
                  <a:lnTo>
                    <a:pt x="3749" y="40"/>
                  </a:lnTo>
                  <a:lnTo>
                    <a:pt x="3713" y="3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4" name="Freeform 64"/>
            <p:cNvSpPr>
              <a:spLocks/>
            </p:cNvSpPr>
            <p:nvPr/>
          </p:nvSpPr>
          <p:spPr bwMode="invGray">
            <a:xfrm>
              <a:off x="12117388" y="2779713"/>
              <a:ext cx="127000" cy="4762"/>
            </a:xfrm>
            <a:custGeom>
              <a:avLst/>
              <a:gdLst>
                <a:gd name="T0" fmla="*/ 19 w 66"/>
                <a:gd name="T1" fmla="*/ 2 h 2"/>
                <a:gd name="T2" fmla="*/ 19 w 66"/>
                <a:gd name="T3" fmla="*/ 2 h 2"/>
                <a:gd name="T4" fmla="*/ 60 w 66"/>
                <a:gd name="T5" fmla="*/ 0 h 2"/>
                <a:gd name="T6" fmla="*/ 19 w 6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">
                  <a:moveTo>
                    <a:pt x="19" y="2"/>
                  </a:moveTo>
                  <a:lnTo>
                    <a:pt x="19" y="2"/>
                  </a:lnTo>
                  <a:cubicBezTo>
                    <a:pt x="33" y="2"/>
                    <a:pt x="66" y="2"/>
                    <a:pt x="60" y="0"/>
                  </a:cubicBezTo>
                  <a:cubicBezTo>
                    <a:pt x="60" y="2"/>
                    <a:pt x="0" y="0"/>
                    <a:pt x="19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5" name="Freeform 65"/>
            <p:cNvSpPr>
              <a:spLocks/>
            </p:cNvSpPr>
            <p:nvPr/>
          </p:nvSpPr>
          <p:spPr bwMode="invGray">
            <a:xfrm>
              <a:off x="12182475" y="2787650"/>
              <a:ext cx="79375" cy="1587"/>
            </a:xfrm>
            <a:custGeom>
              <a:avLst/>
              <a:gdLst>
                <a:gd name="T0" fmla="*/ 25 w 41"/>
                <a:gd name="T1" fmla="*/ 1 h 1"/>
                <a:gd name="T2" fmla="*/ 25 w 41"/>
                <a:gd name="T3" fmla="*/ 1 h 1"/>
                <a:gd name="T4" fmla="*/ 41 w 41"/>
                <a:gd name="T5" fmla="*/ 0 h 1"/>
                <a:gd name="T6" fmla="*/ 0 w 41"/>
                <a:gd name="T7" fmla="*/ 0 h 1"/>
                <a:gd name="T8" fmla="*/ 25 w 4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">
                  <a:moveTo>
                    <a:pt x="25" y="1"/>
                  </a:moveTo>
                  <a:lnTo>
                    <a:pt x="25" y="1"/>
                  </a:lnTo>
                  <a:cubicBezTo>
                    <a:pt x="27" y="1"/>
                    <a:pt x="26" y="0"/>
                    <a:pt x="41" y="0"/>
                  </a:cubicBezTo>
                  <a:lnTo>
                    <a:pt x="0" y="0"/>
                  </a:lnTo>
                  <a:lnTo>
                    <a:pt x="2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6" name="Freeform 66"/>
            <p:cNvSpPr>
              <a:spLocks/>
            </p:cNvSpPr>
            <p:nvPr/>
          </p:nvSpPr>
          <p:spPr bwMode="invGray">
            <a:xfrm>
              <a:off x="12307888" y="2809875"/>
              <a:ext cx="249238" cy="15875"/>
            </a:xfrm>
            <a:custGeom>
              <a:avLst/>
              <a:gdLst>
                <a:gd name="T0" fmla="*/ 2 w 130"/>
                <a:gd name="T1" fmla="*/ 3 h 7"/>
                <a:gd name="T2" fmla="*/ 2 w 130"/>
                <a:gd name="T3" fmla="*/ 3 h 7"/>
                <a:gd name="T4" fmla="*/ 70 w 130"/>
                <a:gd name="T5" fmla="*/ 2 h 7"/>
                <a:gd name="T6" fmla="*/ 0 w 130"/>
                <a:gd name="T7" fmla="*/ 6 h 7"/>
                <a:gd name="T8" fmla="*/ 130 w 130"/>
                <a:gd name="T9" fmla="*/ 4 h 7"/>
                <a:gd name="T10" fmla="*/ 2 w 130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7">
                  <a:moveTo>
                    <a:pt x="2" y="3"/>
                  </a:moveTo>
                  <a:lnTo>
                    <a:pt x="2" y="3"/>
                  </a:lnTo>
                  <a:cubicBezTo>
                    <a:pt x="23" y="2"/>
                    <a:pt x="37" y="1"/>
                    <a:pt x="70" y="2"/>
                  </a:cubicBezTo>
                  <a:cubicBezTo>
                    <a:pt x="82" y="6"/>
                    <a:pt x="15" y="2"/>
                    <a:pt x="0" y="6"/>
                  </a:cubicBezTo>
                  <a:cubicBezTo>
                    <a:pt x="61" y="7"/>
                    <a:pt x="80" y="4"/>
                    <a:pt x="130" y="4"/>
                  </a:cubicBezTo>
                  <a:cubicBezTo>
                    <a:pt x="106" y="2"/>
                    <a:pt x="4" y="0"/>
                    <a:pt x="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7" name="Freeform 67"/>
            <p:cNvSpPr>
              <a:spLocks/>
            </p:cNvSpPr>
            <p:nvPr/>
          </p:nvSpPr>
          <p:spPr bwMode="invGray">
            <a:xfrm>
              <a:off x="12252325" y="2825750"/>
              <a:ext cx="73025" cy="1587"/>
            </a:xfrm>
            <a:custGeom>
              <a:avLst/>
              <a:gdLst>
                <a:gd name="T0" fmla="*/ 4 w 38"/>
                <a:gd name="T1" fmla="*/ 1 h 1"/>
                <a:gd name="T2" fmla="*/ 4 w 38"/>
                <a:gd name="T3" fmla="*/ 1 h 1"/>
                <a:gd name="T4" fmla="*/ 38 w 38"/>
                <a:gd name="T5" fmla="*/ 0 h 1"/>
                <a:gd name="T6" fmla="*/ 34 w 38"/>
                <a:gd name="T7" fmla="*/ 0 h 1"/>
                <a:gd name="T8" fmla="*/ 0 w 38"/>
                <a:gd name="T9" fmla="*/ 1 h 1"/>
                <a:gd name="T10" fmla="*/ 4 w 38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">
                  <a:moveTo>
                    <a:pt x="4" y="1"/>
                  </a:moveTo>
                  <a:lnTo>
                    <a:pt x="4" y="1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0" y="1"/>
                  </a:lnTo>
                  <a:lnTo>
                    <a:pt x="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8" name="Freeform 68"/>
            <p:cNvSpPr>
              <a:spLocks/>
            </p:cNvSpPr>
            <p:nvPr/>
          </p:nvSpPr>
          <p:spPr bwMode="invGray">
            <a:xfrm>
              <a:off x="10779125" y="2733675"/>
              <a:ext cx="66675" cy="4762"/>
            </a:xfrm>
            <a:custGeom>
              <a:avLst/>
              <a:gdLst>
                <a:gd name="T0" fmla="*/ 35 w 35"/>
                <a:gd name="T1" fmla="*/ 2 h 2"/>
                <a:gd name="T2" fmla="*/ 35 w 35"/>
                <a:gd name="T3" fmla="*/ 2 h 2"/>
                <a:gd name="T4" fmla="*/ 0 w 35"/>
                <a:gd name="T5" fmla="*/ 2 h 2"/>
                <a:gd name="T6" fmla="*/ 35 w 3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">
                  <a:moveTo>
                    <a:pt x="35" y="2"/>
                  </a:moveTo>
                  <a:lnTo>
                    <a:pt x="35" y="2"/>
                  </a:lnTo>
                  <a:cubicBezTo>
                    <a:pt x="32" y="0"/>
                    <a:pt x="11" y="1"/>
                    <a:pt x="0" y="2"/>
                  </a:cubicBezTo>
                  <a:cubicBezTo>
                    <a:pt x="9" y="2"/>
                    <a:pt x="22" y="2"/>
                    <a:pt x="3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9" name="Freeform 69"/>
            <p:cNvSpPr>
              <a:spLocks/>
            </p:cNvSpPr>
            <p:nvPr/>
          </p:nvSpPr>
          <p:spPr bwMode="invGray">
            <a:xfrm>
              <a:off x="-2471738" y="2738438"/>
              <a:ext cx="496888" cy="1587"/>
            </a:xfrm>
            <a:custGeom>
              <a:avLst/>
              <a:gdLst>
                <a:gd name="T0" fmla="*/ 259 w 259"/>
                <a:gd name="T1" fmla="*/ 0 h 1"/>
                <a:gd name="T2" fmla="*/ 259 w 259"/>
                <a:gd name="T3" fmla="*/ 0 h 1"/>
                <a:gd name="T4" fmla="*/ 0 w 259"/>
                <a:gd name="T5" fmla="*/ 1 h 1"/>
                <a:gd name="T6" fmla="*/ 259 w 25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" h="1">
                  <a:moveTo>
                    <a:pt x="259" y="0"/>
                  </a:moveTo>
                  <a:lnTo>
                    <a:pt x="259" y="0"/>
                  </a:lnTo>
                  <a:lnTo>
                    <a:pt x="0" y="1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0" name="Freeform 70"/>
            <p:cNvSpPr>
              <a:spLocks/>
            </p:cNvSpPr>
            <p:nvPr/>
          </p:nvSpPr>
          <p:spPr bwMode="invGray">
            <a:xfrm>
              <a:off x="9136063" y="2735263"/>
              <a:ext cx="387350" cy="14287"/>
            </a:xfrm>
            <a:custGeom>
              <a:avLst/>
              <a:gdLst>
                <a:gd name="T0" fmla="*/ 30 w 202"/>
                <a:gd name="T1" fmla="*/ 6 h 6"/>
                <a:gd name="T2" fmla="*/ 30 w 202"/>
                <a:gd name="T3" fmla="*/ 6 h 6"/>
                <a:gd name="T4" fmla="*/ 202 w 202"/>
                <a:gd name="T5" fmla="*/ 3 h 6"/>
                <a:gd name="T6" fmla="*/ 0 w 202"/>
                <a:gd name="T7" fmla="*/ 3 h 6"/>
                <a:gd name="T8" fmla="*/ 30 w 20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6">
                  <a:moveTo>
                    <a:pt x="30" y="6"/>
                  </a:moveTo>
                  <a:lnTo>
                    <a:pt x="30" y="6"/>
                  </a:lnTo>
                  <a:cubicBezTo>
                    <a:pt x="100" y="5"/>
                    <a:pt x="131" y="3"/>
                    <a:pt x="202" y="3"/>
                  </a:cubicBezTo>
                  <a:cubicBezTo>
                    <a:pt x="109" y="0"/>
                    <a:pt x="79" y="6"/>
                    <a:pt x="0" y="3"/>
                  </a:cubicBezTo>
                  <a:lnTo>
                    <a:pt x="30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1" name="Freeform 71"/>
            <p:cNvSpPr>
              <a:spLocks/>
            </p:cNvSpPr>
            <p:nvPr/>
          </p:nvSpPr>
          <p:spPr bwMode="invGray">
            <a:xfrm>
              <a:off x="9139238" y="2725738"/>
              <a:ext cx="142875" cy="9525"/>
            </a:xfrm>
            <a:custGeom>
              <a:avLst/>
              <a:gdLst>
                <a:gd name="T0" fmla="*/ 54 w 75"/>
                <a:gd name="T1" fmla="*/ 0 h 4"/>
                <a:gd name="T2" fmla="*/ 54 w 75"/>
                <a:gd name="T3" fmla="*/ 0 h 4"/>
                <a:gd name="T4" fmla="*/ 10 w 75"/>
                <a:gd name="T5" fmla="*/ 4 h 4"/>
                <a:gd name="T6" fmla="*/ 75 w 75"/>
                <a:gd name="T7" fmla="*/ 2 h 4"/>
                <a:gd name="T8" fmla="*/ 54 w 7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54" y="0"/>
                  </a:moveTo>
                  <a:lnTo>
                    <a:pt x="54" y="0"/>
                  </a:lnTo>
                  <a:cubicBezTo>
                    <a:pt x="65" y="2"/>
                    <a:pt x="0" y="3"/>
                    <a:pt x="10" y="4"/>
                  </a:cubicBezTo>
                  <a:cubicBezTo>
                    <a:pt x="57" y="4"/>
                    <a:pt x="32" y="2"/>
                    <a:pt x="75" y="2"/>
                  </a:cubicBez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2" name="Freeform 72"/>
            <p:cNvSpPr>
              <a:spLocks/>
            </p:cNvSpPr>
            <p:nvPr/>
          </p:nvSpPr>
          <p:spPr bwMode="invGray">
            <a:xfrm>
              <a:off x="9805988" y="2817813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17 w 21"/>
                <a:gd name="T7" fmla="*/ 1 h 1"/>
                <a:gd name="T8" fmla="*/ 21 w 2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lnTo>
                    <a:pt x="17" y="1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3" name="Freeform 73"/>
            <p:cNvSpPr>
              <a:spLocks/>
            </p:cNvSpPr>
            <p:nvPr/>
          </p:nvSpPr>
          <p:spPr bwMode="invGray">
            <a:xfrm>
              <a:off x="8580438" y="2725738"/>
              <a:ext cx="66675" cy="3175"/>
            </a:xfrm>
            <a:custGeom>
              <a:avLst/>
              <a:gdLst>
                <a:gd name="T0" fmla="*/ 27 w 35"/>
                <a:gd name="T1" fmla="*/ 1 h 1"/>
                <a:gd name="T2" fmla="*/ 27 w 35"/>
                <a:gd name="T3" fmla="*/ 1 h 1"/>
                <a:gd name="T4" fmla="*/ 35 w 35"/>
                <a:gd name="T5" fmla="*/ 1 h 1"/>
                <a:gd name="T6" fmla="*/ 0 w 35"/>
                <a:gd name="T7" fmla="*/ 0 h 1"/>
                <a:gd name="T8" fmla="*/ 27 w 3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">
                  <a:moveTo>
                    <a:pt x="27" y="1"/>
                  </a:moveTo>
                  <a:lnTo>
                    <a:pt x="27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2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4" name="Freeform 74"/>
            <p:cNvSpPr>
              <a:spLocks/>
            </p:cNvSpPr>
            <p:nvPr/>
          </p:nvSpPr>
          <p:spPr bwMode="invGray">
            <a:xfrm>
              <a:off x="8647113" y="2725738"/>
              <a:ext cx="15875" cy="3175"/>
            </a:xfrm>
            <a:custGeom>
              <a:avLst/>
              <a:gdLst>
                <a:gd name="T0" fmla="*/ 8 w 8"/>
                <a:gd name="T1" fmla="*/ 0 h 1"/>
                <a:gd name="T2" fmla="*/ 8 w 8"/>
                <a:gd name="T3" fmla="*/ 0 h 1"/>
                <a:gd name="T4" fmla="*/ 0 w 8"/>
                <a:gd name="T5" fmla="*/ 1 h 1"/>
                <a:gd name="T6" fmla="*/ 8 w 8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5" name="Freeform 75"/>
            <p:cNvSpPr>
              <a:spLocks/>
            </p:cNvSpPr>
            <p:nvPr/>
          </p:nvSpPr>
          <p:spPr bwMode="invGray">
            <a:xfrm>
              <a:off x="9794875" y="2830513"/>
              <a:ext cx="90488" cy="1587"/>
            </a:xfrm>
            <a:custGeom>
              <a:avLst/>
              <a:gdLst>
                <a:gd name="T0" fmla="*/ 0 w 47"/>
                <a:gd name="T1" fmla="*/ 0 h 1"/>
                <a:gd name="T2" fmla="*/ 0 w 47"/>
                <a:gd name="T3" fmla="*/ 0 h 1"/>
                <a:gd name="T4" fmla="*/ 32 w 47"/>
                <a:gd name="T5" fmla="*/ 1 h 1"/>
                <a:gd name="T6" fmla="*/ 47 w 47"/>
                <a:gd name="T7" fmla="*/ 0 h 1"/>
                <a:gd name="T8" fmla="*/ 0 w 4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0" y="0"/>
                  </a:moveTo>
                  <a:lnTo>
                    <a:pt x="0" y="0"/>
                  </a:lnTo>
                  <a:lnTo>
                    <a:pt x="32" y="1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6" name="Freeform 76"/>
            <p:cNvSpPr>
              <a:spLocks/>
            </p:cNvSpPr>
            <p:nvPr/>
          </p:nvSpPr>
          <p:spPr bwMode="invGray">
            <a:xfrm>
              <a:off x="9232900" y="2795588"/>
              <a:ext cx="84138" cy="3175"/>
            </a:xfrm>
            <a:custGeom>
              <a:avLst/>
              <a:gdLst>
                <a:gd name="T0" fmla="*/ 16 w 44"/>
                <a:gd name="T1" fmla="*/ 1 h 1"/>
                <a:gd name="T2" fmla="*/ 16 w 44"/>
                <a:gd name="T3" fmla="*/ 1 h 1"/>
                <a:gd name="T4" fmla="*/ 44 w 44"/>
                <a:gd name="T5" fmla="*/ 1 h 1"/>
                <a:gd name="T6" fmla="*/ 16 w 4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">
                  <a:moveTo>
                    <a:pt x="16" y="1"/>
                  </a:moveTo>
                  <a:lnTo>
                    <a:pt x="16" y="1"/>
                  </a:lnTo>
                  <a:lnTo>
                    <a:pt x="44" y="1"/>
                  </a:lnTo>
                  <a:cubicBezTo>
                    <a:pt x="39" y="1"/>
                    <a:pt x="0" y="0"/>
                    <a:pt x="16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7" name="Freeform 77"/>
            <p:cNvSpPr>
              <a:spLocks/>
            </p:cNvSpPr>
            <p:nvPr/>
          </p:nvSpPr>
          <p:spPr bwMode="invGray">
            <a:xfrm>
              <a:off x="8158163" y="2725738"/>
              <a:ext cx="71438" cy="3175"/>
            </a:xfrm>
            <a:custGeom>
              <a:avLst/>
              <a:gdLst>
                <a:gd name="T0" fmla="*/ 34 w 37"/>
                <a:gd name="T1" fmla="*/ 0 h 1"/>
                <a:gd name="T2" fmla="*/ 34 w 37"/>
                <a:gd name="T3" fmla="*/ 0 h 1"/>
                <a:gd name="T4" fmla="*/ 0 w 37"/>
                <a:gd name="T5" fmla="*/ 1 h 1"/>
                <a:gd name="T6" fmla="*/ 3 w 37"/>
                <a:gd name="T7" fmla="*/ 1 h 1"/>
                <a:gd name="T8" fmla="*/ 37 w 37"/>
                <a:gd name="T9" fmla="*/ 0 h 1"/>
                <a:gd name="T10" fmla="*/ 34 w 37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7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8" name="Freeform 78"/>
            <p:cNvSpPr>
              <a:spLocks/>
            </p:cNvSpPr>
            <p:nvPr/>
          </p:nvSpPr>
          <p:spPr bwMode="invGray">
            <a:xfrm>
              <a:off x="8734425" y="2814638"/>
              <a:ext cx="144463" cy="3175"/>
            </a:xfrm>
            <a:custGeom>
              <a:avLst/>
              <a:gdLst>
                <a:gd name="T0" fmla="*/ 56 w 76"/>
                <a:gd name="T1" fmla="*/ 0 h 2"/>
                <a:gd name="T2" fmla="*/ 56 w 76"/>
                <a:gd name="T3" fmla="*/ 0 h 2"/>
                <a:gd name="T4" fmla="*/ 40 w 76"/>
                <a:gd name="T5" fmla="*/ 2 h 2"/>
                <a:gd name="T6" fmla="*/ 56 w 7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2">
                  <a:moveTo>
                    <a:pt x="56" y="0"/>
                  </a:moveTo>
                  <a:lnTo>
                    <a:pt x="56" y="0"/>
                  </a:lnTo>
                  <a:cubicBezTo>
                    <a:pt x="76" y="2"/>
                    <a:pt x="0" y="0"/>
                    <a:pt x="40" y="2"/>
                  </a:cubicBezTo>
                  <a:cubicBezTo>
                    <a:pt x="76" y="2"/>
                    <a:pt x="61" y="1"/>
                    <a:pt x="5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9" name="Freeform 79"/>
            <p:cNvSpPr>
              <a:spLocks/>
            </p:cNvSpPr>
            <p:nvPr/>
          </p:nvSpPr>
          <p:spPr bwMode="invGray">
            <a:xfrm>
              <a:off x="8023225" y="2782888"/>
              <a:ext cx="26988" cy="1587"/>
            </a:xfrm>
            <a:custGeom>
              <a:avLst/>
              <a:gdLst>
                <a:gd name="T0" fmla="*/ 14 w 14"/>
                <a:gd name="T1" fmla="*/ 0 h 1"/>
                <a:gd name="T2" fmla="*/ 14 w 14"/>
                <a:gd name="T3" fmla="*/ 0 h 1"/>
                <a:gd name="T4" fmla="*/ 0 w 14"/>
                <a:gd name="T5" fmla="*/ 1 h 1"/>
                <a:gd name="T6" fmla="*/ 14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0"/>
                  </a:moveTo>
                  <a:lnTo>
                    <a:pt x="14" y="0"/>
                  </a:lnTo>
                  <a:cubicBezTo>
                    <a:pt x="9" y="0"/>
                    <a:pt x="5" y="0"/>
                    <a:pt x="0" y="1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80" name="Freeform 80"/>
            <p:cNvSpPr>
              <a:spLocks/>
            </p:cNvSpPr>
            <p:nvPr/>
          </p:nvSpPr>
          <p:spPr bwMode="invGray">
            <a:xfrm>
              <a:off x="8050213" y="2782888"/>
              <a:ext cx="77788" cy="1587"/>
            </a:xfrm>
            <a:custGeom>
              <a:avLst/>
              <a:gdLst>
                <a:gd name="T0" fmla="*/ 0 w 40"/>
                <a:gd name="T1" fmla="*/ 0 h 1"/>
                <a:gd name="T2" fmla="*/ 0 w 40"/>
                <a:gd name="T3" fmla="*/ 0 h 1"/>
                <a:gd name="T4" fmla="*/ 40 w 40"/>
                <a:gd name="T5" fmla="*/ 1 h 1"/>
                <a:gd name="T6" fmla="*/ 0 w 4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">
                  <a:moveTo>
                    <a:pt x="0" y="0"/>
                  </a:moveTo>
                  <a:lnTo>
                    <a:pt x="0" y="0"/>
                  </a:lnTo>
                  <a:cubicBezTo>
                    <a:pt x="15" y="0"/>
                    <a:pt x="30" y="1"/>
                    <a:pt x="40" y="1"/>
                  </a:cubicBezTo>
                  <a:cubicBezTo>
                    <a:pt x="21" y="0"/>
                    <a:pt x="15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81" name="Freeform 81"/>
            <p:cNvSpPr>
              <a:spLocks/>
            </p:cNvSpPr>
            <p:nvPr/>
          </p:nvSpPr>
          <p:spPr bwMode="invGray">
            <a:xfrm>
              <a:off x="7715250" y="2779713"/>
              <a:ext cx="90488" cy="7937"/>
            </a:xfrm>
            <a:custGeom>
              <a:avLst/>
              <a:gdLst>
                <a:gd name="T0" fmla="*/ 5 w 47"/>
                <a:gd name="T1" fmla="*/ 2 h 3"/>
                <a:gd name="T2" fmla="*/ 5 w 47"/>
                <a:gd name="T3" fmla="*/ 2 h 3"/>
                <a:gd name="T4" fmla="*/ 18 w 47"/>
                <a:gd name="T5" fmla="*/ 2 h 3"/>
                <a:gd name="T6" fmla="*/ 23 w 47"/>
                <a:gd name="T7" fmla="*/ 2 h 3"/>
                <a:gd name="T8" fmla="*/ 38 w 47"/>
                <a:gd name="T9" fmla="*/ 1 h 3"/>
                <a:gd name="T10" fmla="*/ 47 w 47"/>
                <a:gd name="T11" fmla="*/ 0 h 3"/>
                <a:gd name="T12" fmla="*/ 35 w 47"/>
                <a:gd name="T13" fmla="*/ 1 h 3"/>
                <a:gd name="T14" fmla="*/ 5 w 47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">
                  <a:moveTo>
                    <a:pt x="5" y="2"/>
                  </a:moveTo>
                  <a:lnTo>
                    <a:pt x="5" y="2"/>
                  </a:lnTo>
                  <a:lnTo>
                    <a:pt x="18" y="2"/>
                  </a:lnTo>
                  <a:cubicBezTo>
                    <a:pt x="4" y="3"/>
                    <a:pt x="11" y="3"/>
                    <a:pt x="23" y="2"/>
                  </a:cubicBezTo>
                  <a:cubicBezTo>
                    <a:pt x="37" y="2"/>
                    <a:pt x="37" y="1"/>
                    <a:pt x="38" y="1"/>
                  </a:cubicBezTo>
                  <a:lnTo>
                    <a:pt x="47" y="0"/>
                  </a:lnTo>
                  <a:lnTo>
                    <a:pt x="35" y="1"/>
                  </a:lnTo>
                  <a:cubicBezTo>
                    <a:pt x="13" y="1"/>
                    <a:pt x="0" y="1"/>
                    <a:pt x="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82" name="Freeform 82"/>
            <p:cNvSpPr>
              <a:spLocks/>
            </p:cNvSpPr>
            <p:nvPr/>
          </p:nvSpPr>
          <p:spPr bwMode="invGray">
            <a:xfrm>
              <a:off x="6508750" y="2713038"/>
              <a:ext cx="247650" cy="6350"/>
            </a:xfrm>
            <a:custGeom>
              <a:avLst/>
              <a:gdLst>
                <a:gd name="T0" fmla="*/ 0 w 129"/>
                <a:gd name="T1" fmla="*/ 0 h 3"/>
                <a:gd name="T2" fmla="*/ 0 w 129"/>
                <a:gd name="T3" fmla="*/ 0 h 3"/>
                <a:gd name="T4" fmla="*/ 60 w 129"/>
                <a:gd name="T5" fmla="*/ 2 h 3"/>
                <a:gd name="T6" fmla="*/ 129 w 129"/>
                <a:gd name="T7" fmla="*/ 0 h 3"/>
                <a:gd name="T8" fmla="*/ 0 w 12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3">
                  <a:moveTo>
                    <a:pt x="0" y="0"/>
                  </a:moveTo>
                  <a:lnTo>
                    <a:pt x="0" y="0"/>
                  </a:lnTo>
                  <a:cubicBezTo>
                    <a:pt x="50" y="1"/>
                    <a:pt x="63" y="1"/>
                    <a:pt x="60" y="2"/>
                  </a:cubicBezTo>
                  <a:cubicBezTo>
                    <a:pt x="108" y="3"/>
                    <a:pt x="100" y="0"/>
                    <a:pt x="12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83" name="Freeform 83"/>
            <p:cNvSpPr>
              <a:spLocks/>
            </p:cNvSpPr>
            <p:nvPr/>
          </p:nvSpPr>
          <p:spPr bwMode="invGray">
            <a:xfrm>
              <a:off x="6756400" y="2713038"/>
              <a:ext cx="33338" cy="0"/>
            </a:xfrm>
            <a:custGeom>
              <a:avLst/>
              <a:gdLst>
                <a:gd name="T0" fmla="*/ 0 w 18"/>
                <a:gd name="T1" fmla="*/ 0 w 18"/>
                <a:gd name="T2" fmla="*/ 18 w 18"/>
                <a:gd name="T3" fmla="*/ 0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84" name="Freeform 84"/>
            <p:cNvSpPr>
              <a:spLocks/>
            </p:cNvSpPr>
            <p:nvPr/>
          </p:nvSpPr>
          <p:spPr bwMode="invGray">
            <a:xfrm>
              <a:off x="8047038" y="2820988"/>
              <a:ext cx="58738" cy="4762"/>
            </a:xfrm>
            <a:custGeom>
              <a:avLst/>
              <a:gdLst>
                <a:gd name="T0" fmla="*/ 31 w 31"/>
                <a:gd name="T1" fmla="*/ 0 h 2"/>
                <a:gd name="T2" fmla="*/ 31 w 31"/>
                <a:gd name="T3" fmla="*/ 0 h 2"/>
                <a:gd name="T4" fmla="*/ 0 w 31"/>
                <a:gd name="T5" fmla="*/ 2 h 2"/>
                <a:gd name="T6" fmla="*/ 11 w 31"/>
                <a:gd name="T7" fmla="*/ 2 h 2"/>
                <a:gd name="T8" fmla="*/ 31 w 3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">
                  <a:moveTo>
                    <a:pt x="31" y="0"/>
                  </a:moveTo>
                  <a:lnTo>
                    <a:pt x="31" y="0"/>
                  </a:lnTo>
                  <a:lnTo>
                    <a:pt x="0" y="2"/>
                  </a:lnTo>
                  <a:lnTo>
                    <a:pt x="11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85" name="Freeform 85"/>
            <p:cNvSpPr>
              <a:spLocks/>
            </p:cNvSpPr>
            <p:nvPr/>
          </p:nvSpPr>
          <p:spPr bwMode="invGray">
            <a:xfrm>
              <a:off x="6348413" y="2711451"/>
              <a:ext cx="82550" cy="1587"/>
            </a:xfrm>
            <a:custGeom>
              <a:avLst/>
              <a:gdLst>
                <a:gd name="T0" fmla="*/ 9 w 43"/>
                <a:gd name="T1" fmla="*/ 1 h 1"/>
                <a:gd name="T2" fmla="*/ 9 w 43"/>
                <a:gd name="T3" fmla="*/ 1 h 1"/>
                <a:gd name="T4" fmla="*/ 41 w 43"/>
                <a:gd name="T5" fmla="*/ 1 h 1"/>
                <a:gd name="T6" fmla="*/ 9 w 4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">
                  <a:moveTo>
                    <a:pt x="9" y="1"/>
                  </a:moveTo>
                  <a:lnTo>
                    <a:pt x="9" y="1"/>
                  </a:lnTo>
                  <a:cubicBezTo>
                    <a:pt x="18" y="1"/>
                    <a:pt x="33" y="1"/>
                    <a:pt x="41" y="1"/>
                  </a:cubicBezTo>
                  <a:cubicBezTo>
                    <a:pt x="43" y="0"/>
                    <a:pt x="0" y="1"/>
                    <a:pt x="9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86" name="Freeform 86"/>
            <p:cNvSpPr>
              <a:spLocks/>
            </p:cNvSpPr>
            <p:nvPr/>
          </p:nvSpPr>
          <p:spPr bwMode="invGray">
            <a:xfrm>
              <a:off x="6734175" y="2771775"/>
              <a:ext cx="96838" cy="6350"/>
            </a:xfrm>
            <a:custGeom>
              <a:avLst/>
              <a:gdLst>
                <a:gd name="T0" fmla="*/ 0 w 50"/>
                <a:gd name="T1" fmla="*/ 2 h 3"/>
                <a:gd name="T2" fmla="*/ 0 w 50"/>
                <a:gd name="T3" fmla="*/ 2 h 3"/>
                <a:gd name="T4" fmla="*/ 50 w 50"/>
                <a:gd name="T5" fmla="*/ 3 h 3"/>
                <a:gd name="T6" fmla="*/ 0 w 50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">
                  <a:moveTo>
                    <a:pt x="0" y="2"/>
                  </a:moveTo>
                  <a:lnTo>
                    <a:pt x="0" y="2"/>
                  </a:lnTo>
                  <a:cubicBezTo>
                    <a:pt x="6" y="3"/>
                    <a:pt x="37" y="2"/>
                    <a:pt x="50" y="3"/>
                  </a:cubicBezTo>
                  <a:cubicBezTo>
                    <a:pt x="32" y="2"/>
                    <a:pt x="17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87" name="Freeform 87"/>
            <p:cNvSpPr>
              <a:spLocks/>
            </p:cNvSpPr>
            <p:nvPr/>
          </p:nvSpPr>
          <p:spPr bwMode="invGray">
            <a:xfrm>
              <a:off x="6091238" y="2722563"/>
              <a:ext cx="95250" cy="7937"/>
            </a:xfrm>
            <a:custGeom>
              <a:avLst/>
              <a:gdLst>
                <a:gd name="T0" fmla="*/ 0 w 49"/>
                <a:gd name="T1" fmla="*/ 1 h 4"/>
                <a:gd name="T2" fmla="*/ 0 w 49"/>
                <a:gd name="T3" fmla="*/ 1 h 4"/>
                <a:gd name="T4" fmla="*/ 18 w 49"/>
                <a:gd name="T5" fmla="*/ 4 h 4"/>
                <a:gd name="T6" fmla="*/ 0 w 4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4" y="2"/>
                    <a:pt x="18" y="4"/>
                  </a:cubicBezTo>
                  <a:cubicBezTo>
                    <a:pt x="31" y="3"/>
                    <a:pt x="4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88" name="Freeform 88"/>
            <p:cNvSpPr>
              <a:spLocks/>
            </p:cNvSpPr>
            <p:nvPr/>
          </p:nvSpPr>
          <p:spPr bwMode="invGray">
            <a:xfrm>
              <a:off x="6559550" y="2773363"/>
              <a:ext cx="80963" cy="3175"/>
            </a:xfrm>
            <a:custGeom>
              <a:avLst/>
              <a:gdLst>
                <a:gd name="T0" fmla="*/ 0 w 42"/>
                <a:gd name="T1" fmla="*/ 1 h 1"/>
                <a:gd name="T2" fmla="*/ 0 w 42"/>
                <a:gd name="T3" fmla="*/ 1 h 1"/>
                <a:gd name="T4" fmla="*/ 8 w 42"/>
                <a:gd name="T5" fmla="*/ 1 h 1"/>
                <a:gd name="T6" fmla="*/ 42 w 42"/>
                <a:gd name="T7" fmla="*/ 0 h 1"/>
                <a:gd name="T8" fmla="*/ 0 w 4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">
                  <a:moveTo>
                    <a:pt x="0" y="1"/>
                  </a:moveTo>
                  <a:lnTo>
                    <a:pt x="0" y="1"/>
                  </a:lnTo>
                  <a:lnTo>
                    <a:pt x="8" y="1"/>
                  </a:lnTo>
                  <a:lnTo>
                    <a:pt x="4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89" name="Freeform 89"/>
            <p:cNvSpPr>
              <a:spLocks/>
            </p:cNvSpPr>
            <p:nvPr/>
          </p:nvSpPr>
          <p:spPr bwMode="invGray">
            <a:xfrm>
              <a:off x="6640513" y="2806700"/>
              <a:ext cx="227013" cy="15875"/>
            </a:xfrm>
            <a:custGeom>
              <a:avLst/>
              <a:gdLst>
                <a:gd name="T0" fmla="*/ 80 w 118"/>
                <a:gd name="T1" fmla="*/ 7 h 7"/>
                <a:gd name="T2" fmla="*/ 80 w 118"/>
                <a:gd name="T3" fmla="*/ 7 h 7"/>
                <a:gd name="T4" fmla="*/ 85 w 118"/>
                <a:gd name="T5" fmla="*/ 1 h 7"/>
                <a:gd name="T6" fmla="*/ 29 w 118"/>
                <a:gd name="T7" fmla="*/ 4 h 7"/>
                <a:gd name="T8" fmla="*/ 80 w 11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7">
                  <a:moveTo>
                    <a:pt x="80" y="7"/>
                  </a:moveTo>
                  <a:lnTo>
                    <a:pt x="80" y="7"/>
                  </a:lnTo>
                  <a:cubicBezTo>
                    <a:pt x="118" y="5"/>
                    <a:pt x="19" y="3"/>
                    <a:pt x="85" y="1"/>
                  </a:cubicBezTo>
                  <a:cubicBezTo>
                    <a:pt x="0" y="0"/>
                    <a:pt x="92" y="4"/>
                    <a:pt x="29" y="4"/>
                  </a:cubicBezTo>
                  <a:cubicBezTo>
                    <a:pt x="66" y="4"/>
                    <a:pt x="84" y="6"/>
                    <a:pt x="80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90" name="Freeform 90"/>
            <p:cNvSpPr>
              <a:spLocks/>
            </p:cNvSpPr>
            <p:nvPr/>
          </p:nvSpPr>
          <p:spPr bwMode="invGray">
            <a:xfrm>
              <a:off x="6661150" y="2814638"/>
              <a:ext cx="34925" cy="1587"/>
            </a:xfrm>
            <a:custGeom>
              <a:avLst/>
              <a:gdLst>
                <a:gd name="T0" fmla="*/ 18 w 18"/>
                <a:gd name="T1" fmla="*/ 1 h 1"/>
                <a:gd name="T2" fmla="*/ 18 w 18"/>
                <a:gd name="T3" fmla="*/ 1 h 1"/>
                <a:gd name="T4" fmla="*/ 0 w 18"/>
                <a:gd name="T5" fmla="*/ 0 h 1"/>
                <a:gd name="T6" fmla="*/ 18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18" y="1"/>
                  </a:moveTo>
                  <a:lnTo>
                    <a:pt x="18" y="1"/>
                  </a:lnTo>
                  <a:lnTo>
                    <a:pt x="0" y="0"/>
                  </a:lnTo>
                  <a:lnTo>
                    <a:pt x="18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91" name="Freeform 91"/>
            <p:cNvSpPr>
              <a:spLocks/>
            </p:cNvSpPr>
            <p:nvPr/>
          </p:nvSpPr>
          <p:spPr bwMode="invGray">
            <a:xfrm>
              <a:off x="5661025" y="2789238"/>
              <a:ext cx="23813" cy="1587"/>
            </a:xfrm>
            <a:custGeom>
              <a:avLst/>
              <a:gdLst>
                <a:gd name="T0" fmla="*/ 0 w 13"/>
                <a:gd name="T1" fmla="*/ 1 h 1"/>
                <a:gd name="T2" fmla="*/ 0 w 13"/>
                <a:gd name="T3" fmla="*/ 1 h 1"/>
                <a:gd name="T4" fmla="*/ 13 w 13"/>
                <a:gd name="T5" fmla="*/ 0 h 1"/>
                <a:gd name="T6" fmla="*/ 0 w 1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lnTo>
                    <a:pt x="0" y="1"/>
                  </a:lnTo>
                  <a:lnTo>
                    <a:pt x="1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92" name="Freeform 92"/>
            <p:cNvSpPr>
              <a:spLocks/>
            </p:cNvSpPr>
            <p:nvPr/>
          </p:nvSpPr>
          <p:spPr bwMode="invGray">
            <a:xfrm>
              <a:off x="6162675" y="2814638"/>
              <a:ext cx="258763" cy="7937"/>
            </a:xfrm>
            <a:custGeom>
              <a:avLst/>
              <a:gdLst>
                <a:gd name="T0" fmla="*/ 77 w 135"/>
                <a:gd name="T1" fmla="*/ 2 h 4"/>
                <a:gd name="T2" fmla="*/ 77 w 135"/>
                <a:gd name="T3" fmla="*/ 2 h 4"/>
                <a:gd name="T4" fmla="*/ 135 w 135"/>
                <a:gd name="T5" fmla="*/ 0 h 4"/>
                <a:gd name="T6" fmla="*/ 6 w 135"/>
                <a:gd name="T7" fmla="*/ 4 h 4"/>
                <a:gd name="T8" fmla="*/ 90 w 135"/>
                <a:gd name="T9" fmla="*/ 3 h 4"/>
                <a:gd name="T10" fmla="*/ 77 w 13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">
                  <a:moveTo>
                    <a:pt x="77" y="2"/>
                  </a:moveTo>
                  <a:lnTo>
                    <a:pt x="77" y="2"/>
                  </a:lnTo>
                  <a:lnTo>
                    <a:pt x="135" y="0"/>
                  </a:lnTo>
                  <a:cubicBezTo>
                    <a:pt x="96" y="1"/>
                    <a:pt x="0" y="1"/>
                    <a:pt x="6" y="4"/>
                  </a:cubicBezTo>
                  <a:cubicBezTo>
                    <a:pt x="37" y="4"/>
                    <a:pt x="75" y="4"/>
                    <a:pt x="90" y="3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93" name="Freeform 93"/>
            <p:cNvSpPr>
              <a:spLocks/>
            </p:cNvSpPr>
            <p:nvPr/>
          </p:nvSpPr>
          <p:spPr bwMode="invGray">
            <a:xfrm>
              <a:off x="5019675" y="2713038"/>
              <a:ext cx="73025" cy="4762"/>
            </a:xfrm>
            <a:custGeom>
              <a:avLst/>
              <a:gdLst>
                <a:gd name="T0" fmla="*/ 13 w 38"/>
                <a:gd name="T1" fmla="*/ 1 h 2"/>
                <a:gd name="T2" fmla="*/ 13 w 38"/>
                <a:gd name="T3" fmla="*/ 1 h 2"/>
                <a:gd name="T4" fmla="*/ 38 w 38"/>
                <a:gd name="T5" fmla="*/ 0 h 2"/>
                <a:gd name="T6" fmla="*/ 7 w 38"/>
                <a:gd name="T7" fmla="*/ 0 h 2"/>
                <a:gd name="T8" fmla="*/ 13 w 3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">
                  <a:moveTo>
                    <a:pt x="13" y="1"/>
                  </a:moveTo>
                  <a:lnTo>
                    <a:pt x="13" y="1"/>
                  </a:lnTo>
                  <a:lnTo>
                    <a:pt x="38" y="0"/>
                  </a:lnTo>
                  <a:lnTo>
                    <a:pt x="7" y="0"/>
                  </a:lnTo>
                  <a:cubicBezTo>
                    <a:pt x="16" y="0"/>
                    <a:pt x="0" y="2"/>
                    <a:pt x="1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94" name="Freeform 94"/>
            <p:cNvSpPr>
              <a:spLocks/>
            </p:cNvSpPr>
            <p:nvPr/>
          </p:nvSpPr>
          <p:spPr bwMode="invGray">
            <a:xfrm>
              <a:off x="5021263" y="2713038"/>
              <a:ext cx="11113" cy="0"/>
            </a:xfrm>
            <a:custGeom>
              <a:avLst/>
              <a:gdLst>
                <a:gd name="T0" fmla="*/ 0 w 6"/>
                <a:gd name="T1" fmla="*/ 0 w 6"/>
                <a:gd name="T2" fmla="*/ 6 w 6"/>
                <a:gd name="T3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95" name="Freeform 95"/>
            <p:cNvSpPr>
              <a:spLocks/>
            </p:cNvSpPr>
            <p:nvPr/>
          </p:nvSpPr>
          <p:spPr bwMode="invGray">
            <a:xfrm>
              <a:off x="5864225" y="2784475"/>
              <a:ext cx="101600" cy="4762"/>
            </a:xfrm>
            <a:custGeom>
              <a:avLst/>
              <a:gdLst>
                <a:gd name="T0" fmla="*/ 3 w 53"/>
                <a:gd name="T1" fmla="*/ 2 h 2"/>
                <a:gd name="T2" fmla="*/ 3 w 53"/>
                <a:gd name="T3" fmla="*/ 2 h 2"/>
                <a:gd name="T4" fmla="*/ 53 w 53"/>
                <a:gd name="T5" fmla="*/ 1 h 2"/>
                <a:gd name="T6" fmla="*/ 3 w 5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2">
                  <a:moveTo>
                    <a:pt x="3" y="2"/>
                  </a:moveTo>
                  <a:lnTo>
                    <a:pt x="3" y="2"/>
                  </a:lnTo>
                  <a:cubicBezTo>
                    <a:pt x="21" y="2"/>
                    <a:pt x="36" y="2"/>
                    <a:pt x="53" y="1"/>
                  </a:cubicBezTo>
                  <a:cubicBezTo>
                    <a:pt x="46" y="1"/>
                    <a:pt x="0" y="0"/>
                    <a:pt x="3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96" name="Freeform 96"/>
            <p:cNvSpPr>
              <a:spLocks/>
            </p:cNvSpPr>
            <p:nvPr/>
          </p:nvSpPr>
          <p:spPr bwMode="invGray">
            <a:xfrm>
              <a:off x="4703763" y="2722563"/>
              <a:ext cx="84138" cy="1587"/>
            </a:xfrm>
            <a:custGeom>
              <a:avLst/>
              <a:gdLst>
                <a:gd name="T0" fmla="*/ 3 w 44"/>
                <a:gd name="T1" fmla="*/ 1 h 1"/>
                <a:gd name="T2" fmla="*/ 3 w 44"/>
                <a:gd name="T3" fmla="*/ 1 h 1"/>
                <a:gd name="T4" fmla="*/ 44 w 44"/>
                <a:gd name="T5" fmla="*/ 0 h 1"/>
                <a:gd name="T6" fmla="*/ 0 w 44"/>
                <a:gd name="T7" fmla="*/ 0 h 1"/>
                <a:gd name="T8" fmla="*/ 3 w 4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">
                  <a:moveTo>
                    <a:pt x="3" y="1"/>
                  </a:moveTo>
                  <a:lnTo>
                    <a:pt x="3" y="1"/>
                  </a:lnTo>
                  <a:lnTo>
                    <a:pt x="44" y="0"/>
                  </a:lnTo>
                  <a:lnTo>
                    <a:pt x="0" y="0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97" name="Freeform 97"/>
            <p:cNvSpPr>
              <a:spLocks/>
            </p:cNvSpPr>
            <p:nvPr/>
          </p:nvSpPr>
          <p:spPr bwMode="invGray">
            <a:xfrm>
              <a:off x="4264025" y="2713038"/>
              <a:ext cx="77788" cy="4762"/>
            </a:xfrm>
            <a:custGeom>
              <a:avLst/>
              <a:gdLst>
                <a:gd name="T0" fmla="*/ 41 w 41"/>
                <a:gd name="T1" fmla="*/ 1 h 2"/>
                <a:gd name="T2" fmla="*/ 41 w 41"/>
                <a:gd name="T3" fmla="*/ 1 h 2"/>
                <a:gd name="T4" fmla="*/ 34 w 41"/>
                <a:gd name="T5" fmla="*/ 0 h 2"/>
                <a:gd name="T6" fmla="*/ 0 w 41"/>
                <a:gd name="T7" fmla="*/ 1 h 2"/>
                <a:gd name="T8" fmla="*/ 7 w 41"/>
                <a:gd name="T9" fmla="*/ 2 h 2"/>
                <a:gd name="T10" fmla="*/ 41 w 41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">
                  <a:moveTo>
                    <a:pt x="41" y="1"/>
                  </a:moveTo>
                  <a:lnTo>
                    <a:pt x="41" y="1"/>
                  </a:lnTo>
                  <a:lnTo>
                    <a:pt x="34" y="0"/>
                  </a:lnTo>
                  <a:lnTo>
                    <a:pt x="0" y="1"/>
                  </a:lnTo>
                  <a:lnTo>
                    <a:pt x="7" y="2"/>
                  </a:lnTo>
                  <a:lnTo>
                    <a:pt x="4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98" name="Freeform 98"/>
            <p:cNvSpPr>
              <a:spLocks/>
            </p:cNvSpPr>
            <p:nvPr/>
          </p:nvSpPr>
          <p:spPr bwMode="invGray">
            <a:xfrm>
              <a:off x="4800600" y="2822575"/>
              <a:ext cx="117475" cy="7937"/>
            </a:xfrm>
            <a:custGeom>
              <a:avLst/>
              <a:gdLst>
                <a:gd name="T0" fmla="*/ 11 w 61"/>
                <a:gd name="T1" fmla="*/ 2 h 3"/>
                <a:gd name="T2" fmla="*/ 11 w 61"/>
                <a:gd name="T3" fmla="*/ 2 h 3"/>
                <a:gd name="T4" fmla="*/ 54 w 61"/>
                <a:gd name="T5" fmla="*/ 0 h 3"/>
                <a:gd name="T6" fmla="*/ 0 w 61"/>
                <a:gd name="T7" fmla="*/ 0 h 3"/>
                <a:gd name="T8" fmla="*/ 46 w 61"/>
                <a:gd name="T9" fmla="*/ 0 h 3"/>
                <a:gd name="T10" fmla="*/ 11 w 61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">
                  <a:moveTo>
                    <a:pt x="11" y="2"/>
                  </a:moveTo>
                  <a:lnTo>
                    <a:pt x="11" y="2"/>
                  </a:lnTo>
                  <a:cubicBezTo>
                    <a:pt x="39" y="3"/>
                    <a:pt x="61" y="0"/>
                    <a:pt x="54" y="0"/>
                  </a:cubicBezTo>
                  <a:lnTo>
                    <a:pt x="0" y="0"/>
                  </a:lnTo>
                  <a:cubicBezTo>
                    <a:pt x="13" y="2"/>
                    <a:pt x="15" y="0"/>
                    <a:pt x="46" y="0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99" name="Freeform 99"/>
            <p:cNvSpPr>
              <a:spLocks/>
            </p:cNvSpPr>
            <p:nvPr/>
          </p:nvSpPr>
          <p:spPr bwMode="invGray">
            <a:xfrm>
              <a:off x="187325" y="2714625"/>
              <a:ext cx="1925638" cy="31750"/>
            </a:xfrm>
            <a:custGeom>
              <a:avLst/>
              <a:gdLst>
                <a:gd name="T0" fmla="*/ 746 w 1004"/>
                <a:gd name="T1" fmla="*/ 6 h 14"/>
                <a:gd name="T2" fmla="*/ 746 w 1004"/>
                <a:gd name="T3" fmla="*/ 6 h 14"/>
                <a:gd name="T4" fmla="*/ 820 w 1004"/>
                <a:gd name="T5" fmla="*/ 7 h 14"/>
                <a:gd name="T6" fmla="*/ 800 w 1004"/>
                <a:gd name="T7" fmla="*/ 8 h 14"/>
                <a:gd name="T8" fmla="*/ 847 w 1004"/>
                <a:gd name="T9" fmla="*/ 5 h 14"/>
                <a:gd name="T10" fmla="*/ 769 w 1004"/>
                <a:gd name="T11" fmla="*/ 11 h 14"/>
                <a:gd name="T12" fmla="*/ 918 w 1004"/>
                <a:gd name="T13" fmla="*/ 9 h 14"/>
                <a:gd name="T14" fmla="*/ 876 w 1004"/>
                <a:gd name="T15" fmla="*/ 7 h 14"/>
                <a:gd name="T16" fmla="*/ 981 w 1004"/>
                <a:gd name="T17" fmla="*/ 5 h 14"/>
                <a:gd name="T18" fmla="*/ 989 w 1004"/>
                <a:gd name="T19" fmla="*/ 2 h 14"/>
                <a:gd name="T20" fmla="*/ 997 w 1004"/>
                <a:gd name="T21" fmla="*/ 2 h 14"/>
                <a:gd name="T22" fmla="*/ 1004 w 1004"/>
                <a:gd name="T23" fmla="*/ 2 h 14"/>
                <a:gd name="T24" fmla="*/ 999 w 1004"/>
                <a:gd name="T25" fmla="*/ 2 h 14"/>
                <a:gd name="T26" fmla="*/ 994 w 1004"/>
                <a:gd name="T27" fmla="*/ 1 h 14"/>
                <a:gd name="T28" fmla="*/ 904 w 1004"/>
                <a:gd name="T29" fmla="*/ 0 h 14"/>
                <a:gd name="T30" fmla="*/ 791 w 1004"/>
                <a:gd name="T31" fmla="*/ 2 h 14"/>
                <a:gd name="T32" fmla="*/ 756 w 1004"/>
                <a:gd name="T33" fmla="*/ 2 h 14"/>
                <a:gd name="T34" fmla="*/ 743 w 1004"/>
                <a:gd name="T35" fmla="*/ 2 h 14"/>
                <a:gd name="T36" fmla="*/ 764 w 1004"/>
                <a:gd name="T37" fmla="*/ 1 h 14"/>
                <a:gd name="T38" fmla="*/ 697 w 1004"/>
                <a:gd name="T39" fmla="*/ 2 h 14"/>
                <a:gd name="T40" fmla="*/ 570 w 1004"/>
                <a:gd name="T41" fmla="*/ 3 h 14"/>
                <a:gd name="T42" fmla="*/ 559 w 1004"/>
                <a:gd name="T43" fmla="*/ 2 h 14"/>
                <a:gd name="T44" fmla="*/ 554 w 1004"/>
                <a:gd name="T45" fmla="*/ 3 h 14"/>
                <a:gd name="T46" fmla="*/ 0 w 1004"/>
                <a:gd name="T47" fmla="*/ 4 h 14"/>
                <a:gd name="T48" fmla="*/ 79 w 1004"/>
                <a:gd name="T49" fmla="*/ 5 h 14"/>
                <a:gd name="T50" fmla="*/ 113 w 1004"/>
                <a:gd name="T51" fmla="*/ 8 h 14"/>
                <a:gd name="T52" fmla="*/ 49 w 1004"/>
                <a:gd name="T53" fmla="*/ 8 h 14"/>
                <a:gd name="T54" fmla="*/ 64 w 1004"/>
                <a:gd name="T55" fmla="*/ 12 h 14"/>
                <a:gd name="T56" fmla="*/ 213 w 1004"/>
                <a:gd name="T57" fmla="*/ 8 h 14"/>
                <a:gd name="T58" fmla="*/ 234 w 1004"/>
                <a:gd name="T59" fmla="*/ 11 h 14"/>
                <a:gd name="T60" fmla="*/ 223 w 1004"/>
                <a:gd name="T61" fmla="*/ 11 h 14"/>
                <a:gd name="T62" fmla="*/ 324 w 1004"/>
                <a:gd name="T63" fmla="*/ 10 h 14"/>
                <a:gd name="T64" fmla="*/ 322 w 1004"/>
                <a:gd name="T65" fmla="*/ 12 h 14"/>
                <a:gd name="T66" fmla="*/ 454 w 1004"/>
                <a:gd name="T67" fmla="*/ 10 h 14"/>
                <a:gd name="T68" fmla="*/ 452 w 1004"/>
                <a:gd name="T69" fmla="*/ 11 h 14"/>
                <a:gd name="T70" fmla="*/ 620 w 1004"/>
                <a:gd name="T71" fmla="*/ 9 h 14"/>
                <a:gd name="T72" fmla="*/ 568 w 1004"/>
                <a:gd name="T73" fmla="*/ 11 h 14"/>
                <a:gd name="T74" fmla="*/ 643 w 1004"/>
                <a:gd name="T75" fmla="*/ 10 h 14"/>
                <a:gd name="T76" fmla="*/ 622 w 1004"/>
                <a:gd name="T77" fmla="*/ 12 h 14"/>
                <a:gd name="T78" fmla="*/ 758 w 1004"/>
                <a:gd name="T79" fmla="*/ 8 h 14"/>
                <a:gd name="T80" fmla="*/ 746 w 1004"/>
                <a:gd name="T8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4" h="14">
                  <a:moveTo>
                    <a:pt x="746" y="6"/>
                  </a:moveTo>
                  <a:lnTo>
                    <a:pt x="746" y="6"/>
                  </a:lnTo>
                  <a:cubicBezTo>
                    <a:pt x="758" y="5"/>
                    <a:pt x="817" y="5"/>
                    <a:pt x="820" y="7"/>
                  </a:cubicBezTo>
                  <a:cubicBezTo>
                    <a:pt x="812" y="7"/>
                    <a:pt x="780" y="8"/>
                    <a:pt x="800" y="8"/>
                  </a:cubicBezTo>
                  <a:lnTo>
                    <a:pt x="847" y="5"/>
                  </a:lnTo>
                  <a:cubicBezTo>
                    <a:pt x="909" y="7"/>
                    <a:pt x="800" y="10"/>
                    <a:pt x="769" y="11"/>
                  </a:cubicBezTo>
                  <a:cubicBezTo>
                    <a:pt x="832" y="11"/>
                    <a:pt x="851" y="9"/>
                    <a:pt x="918" y="9"/>
                  </a:cubicBezTo>
                  <a:cubicBezTo>
                    <a:pt x="899" y="9"/>
                    <a:pt x="886" y="8"/>
                    <a:pt x="876" y="7"/>
                  </a:cubicBezTo>
                  <a:cubicBezTo>
                    <a:pt x="873" y="5"/>
                    <a:pt x="936" y="6"/>
                    <a:pt x="981" y="5"/>
                  </a:cubicBezTo>
                  <a:cubicBezTo>
                    <a:pt x="952" y="4"/>
                    <a:pt x="969" y="3"/>
                    <a:pt x="989" y="2"/>
                  </a:cubicBezTo>
                  <a:cubicBezTo>
                    <a:pt x="993" y="2"/>
                    <a:pt x="996" y="2"/>
                    <a:pt x="997" y="2"/>
                  </a:cubicBezTo>
                  <a:lnTo>
                    <a:pt x="1004" y="2"/>
                  </a:lnTo>
                  <a:lnTo>
                    <a:pt x="999" y="2"/>
                  </a:lnTo>
                  <a:cubicBezTo>
                    <a:pt x="999" y="1"/>
                    <a:pt x="998" y="1"/>
                    <a:pt x="994" y="1"/>
                  </a:cubicBezTo>
                  <a:cubicBezTo>
                    <a:pt x="957" y="1"/>
                    <a:pt x="928" y="0"/>
                    <a:pt x="904" y="0"/>
                  </a:cubicBezTo>
                  <a:cubicBezTo>
                    <a:pt x="928" y="3"/>
                    <a:pt x="822" y="1"/>
                    <a:pt x="791" y="2"/>
                  </a:cubicBezTo>
                  <a:lnTo>
                    <a:pt x="756" y="2"/>
                  </a:lnTo>
                  <a:lnTo>
                    <a:pt x="743" y="2"/>
                  </a:lnTo>
                  <a:cubicBezTo>
                    <a:pt x="740" y="2"/>
                    <a:pt x="744" y="1"/>
                    <a:pt x="764" y="1"/>
                  </a:cubicBezTo>
                  <a:cubicBezTo>
                    <a:pt x="747" y="1"/>
                    <a:pt x="692" y="1"/>
                    <a:pt x="697" y="2"/>
                  </a:cubicBezTo>
                  <a:lnTo>
                    <a:pt x="570" y="3"/>
                  </a:lnTo>
                  <a:cubicBezTo>
                    <a:pt x="566" y="3"/>
                    <a:pt x="562" y="2"/>
                    <a:pt x="559" y="2"/>
                  </a:cubicBezTo>
                  <a:cubicBezTo>
                    <a:pt x="554" y="2"/>
                    <a:pt x="554" y="3"/>
                    <a:pt x="554" y="3"/>
                  </a:cubicBezTo>
                  <a:lnTo>
                    <a:pt x="0" y="4"/>
                  </a:lnTo>
                  <a:lnTo>
                    <a:pt x="79" y="5"/>
                  </a:lnTo>
                  <a:cubicBezTo>
                    <a:pt x="37" y="8"/>
                    <a:pt x="125" y="6"/>
                    <a:pt x="113" y="8"/>
                  </a:cubicBezTo>
                  <a:cubicBezTo>
                    <a:pt x="94" y="9"/>
                    <a:pt x="66" y="9"/>
                    <a:pt x="49" y="8"/>
                  </a:cubicBezTo>
                  <a:cubicBezTo>
                    <a:pt x="43" y="9"/>
                    <a:pt x="67" y="10"/>
                    <a:pt x="64" y="12"/>
                  </a:cubicBezTo>
                  <a:cubicBezTo>
                    <a:pt x="134" y="13"/>
                    <a:pt x="145" y="7"/>
                    <a:pt x="213" y="8"/>
                  </a:cubicBezTo>
                  <a:cubicBezTo>
                    <a:pt x="210" y="10"/>
                    <a:pt x="189" y="11"/>
                    <a:pt x="234" y="11"/>
                  </a:cubicBezTo>
                  <a:lnTo>
                    <a:pt x="223" y="11"/>
                  </a:lnTo>
                  <a:cubicBezTo>
                    <a:pt x="294" y="9"/>
                    <a:pt x="278" y="14"/>
                    <a:pt x="324" y="10"/>
                  </a:cubicBezTo>
                  <a:lnTo>
                    <a:pt x="322" y="12"/>
                  </a:lnTo>
                  <a:cubicBezTo>
                    <a:pt x="355" y="11"/>
                    <a:pt x="418" y="11"/>
                    <a:pt x="454" y="10"/>
                  </a:cubicBezTo>
                  <a:lnTo>
                    <a:pt x="452" y="11"/>
                  </a:lnTo>
                  <a:cubicBezTo>
                    <a:pt x="551" y="8"/>
                    <a:pt x="508" y="10"/>
                    <a:pt x="620" y="9"/>
                  </a:cubicBezTo>
                  <a:lnTo>
                    <a:pt x="568" y="11"/>
                  </a:lnTo>
                  <a:cubicBezTo>
                    <a:pt x="607" y="12"/>
                    <a:pt x="616" y="10"/>
                    <a:pt x="643" y="10"/>
                  </a:cubicBezTo>
                  <a:cubicBezTo>
                    <a:pt x="641" y="10"/>
                    <a:pt x="648" y="12"/>
                    <a:pt x="622" y="12"/>
                  </a:cubicBezTo>
                  <a:lnTo>
                    <a:pt x="758" y="8"/>
                  </a:lnTo>
                  <a:cubicBezTo>
                    <a:pt x="790" y="7"/>
                    <a:pt x="751" y="7"/>
                    <a:pt x="746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00" name="Freeform 100"/>
            <p:cNvSpPr>
              <a:spLocks/>
            </p:cNvSpPr>
            <p:nvPr/>
          </p:nvSpPr>
          <p:spPr bwMode="invGray">
            <a:xfrm>
              <a:off x="1947862" y="2735263"/>
              <a:ext cx="47625" cy="0"/>
            </a:xfrm>
            <a:custGeom>
              <a:avLst/>
              <a:gdLst>
                <a:gd name="T0" fmla="*/ 0 w 25"/>
                <a:gd name="T1" fmla="*/ 0 w 25"/>
                <a:gd name="T2" fmla="*/ 25 w 25"/>
                <a:gd name="T3" fmla="*/ 0 w 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5">
                  <a:moveTo>
                    <a:pt x="0" y="0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01" name="Freeform 101"/>
            <p:cNvSpPr>
              <a:spLocks/>
            </p:cNvSpPr>
            <p:nvPr/>
          </p:nvSpPr>
          <p:spPr bwMode="invGray">
            <a:xfrm>
              <a:off x="112712" y="2724150"/>
              <a:ext cx="74613" cy="0"/>
            </a:xfrm>
            <a:custGeom>
              <a:avLst/>
              <a:gdLst>
                <a:gd name="T0" fmla="*/ 0 w 39"/>
                <a:gd name="T1" fmla="*/ 0 w 39"/>
                <a:gd name="T2" fmla="*/ 39 w 39"/>
                <a:gd name="T3" fmla="*/ 0 w 3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9">
                  <a:moveTo>
                    <a:pt x="0" y="0"/>
                  </a:moveTo>
                  <a:lnTo>
                    <a:pt x="0" y="0"/>
                  </a:lnTo>
                  <a:lnTo>
                    <a:pt x="39" y="0"/>
                  </a:lnTo>
                  <a:cubicBezTo>
                    <a:pt x="27" y="0"/>
                    <a:pt x="14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02" name="Freeform 102"/>
            <p:cNvSpPr>
              <a:spLocks/>
            </p:cNvSpPr>
            <p:nvPr/>
          </p:nvSpPr>
          <p:spPr bwMode="invGray">
            <a:xfrm>
              <a:off x="2187575" y="2717800"/>
              <a:ext cx="176213" cy="6350"/>
            </a:xfrm>
            <a:custGeom>
              <a:avLst/>
              <a:gdLst>
                <a:gd name="T0" fmla="*/ 71 w 92"/>
                <a:gd name="T1" fmla="*/ 3 h 3"/>
                <a:gd name="T2" fmla="*/ 71 w 92"/>
                <a:gd name="T3" fmla="*/ 3 h 3"/>
                <a:gd name="T4" fmla="*/ 92 w 92"/>
                <a:gd name="T5" fmla="*/ 0 h 3"/>
                <a:gd name="T6" fmla="*/ 8 w 92"/>
                <a:gd name="T7" fmla="*/ 1 h 3"/>
                <a:gd name="T8" fmla="*/ 2 w 92"/>
                <a:gd name="T9" fmla="*/ 3 h 3"/>
                <a:gd name="T10" fmla="*/ 71 w 9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3">
                  <a:moveTo>
                    <a:pt x="71" y="3"/>
                  </a:moveTo>
                  <a:lnTo>
                    <a:pt x="71" y="3"/>
                  </a:lnTo>
                  <a:cubicBezTo>
                    <a:pt x="47" y="2"/>
                    <a:pt x="88" y="1"/>
                    <a:pt x="92" y="0"/>
                  </a:cubicBezTo>
                  <a:lnTo>
                    <a:pt x="8" y="1"/>
                  </a:lnTo>
                  <a:cubicBezTo>
                    <a:pt x="8" y="1"/>
                    <a:pt x="0" y="2"/>
                    <a:pt x="2" y="3"/>
                  </a:cubicBezTo>
                  <a:lnTo>
                    <a:pt x="71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03" name="Freeform 103"/>
            <p:cNvSpPr>
              <a:spLocks/>
            </p:cNvSpPr>
            <p:nvPr/>
          </p:nvSpPr>
          <p:spPr bwMode="invGray">
            <a:xfrm>
              <a:off x="2112962" y="2714625"/>
              <a:ext cx="90488" cy="4762"/>
            </a:xfrm>
            <a:custGeom>
              <a:avLst/>
              <a:gdLst>
                <a:gd name="T0" fmla="*/ 22 w 47"/>
                <a:gd name="T1" fmla="*/ 0 h 2"/>
                <a:gd name="T2" fmla="*/ 22 w 47"/>
                <a:gd name="T3" fmla="*/ 0 h 2"/>
                <a:gd name="T4" fmla="*/ 0 w 47"/>
                <a:gd name="T5" fmla="*/ 2 h 2"/>
                <a:gd name="T6" fmla="*/ 47 w 47"/>
                <a:gd name="T7" fmla="*/ 2 h 2"/>
                <a:gd name="T8" fmla="*/ 22 w 4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22" y="0"/>
                  </a:moveTo>
                  <a:lnTo>
                    <a:pt x="22" y="0"/>
                  </a:lnTo>
                  <a:cubicBezTo>
                    <a:pt x="19" y="1"/>
                    <a:pt x="11" y="1"/>
                    <a:pt x="0" y="2"/>
                  </a:cubicBezTo>
                  <a:lnTo>
                    <a:pt x="47" y="2"/>
                  </a:lnTo>
                  <a:cubicBezTo>
                    <a:pt x="47" y="1"/>
                    <a:pt x="41" y="0"/>
                    <a:pt x="2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04" name="Freeform 104"/>
            <p:cNvSpPr>
              <a:spLocks/>
            </p:cNvSpPr>
            <p:nvPr/>
          </p:nvSpPr>
          <p:spPr bwMode="invGray">
            <a:xfrm>
              <a:off x="2101850" y="2811463"/>
              <a:ext cx="71438" cy="3175"/>
            </a:xfrm>
            <a:custGeom>
              <a:avLst/>
              <a:gdLst>
                <a:gd name="T0" fmla="*/ 37 w 37"/>
                <a:gd name="T1" fmla="*/ 0 h 1"/>
                <a:gd name="T2" fmla="*/ 37 w 37"/>
                <a:gd name="T3" fmla="*/ 0 h 1"/>
                <a:gd name="T4" fmla="*/ 22 w 37"/>
                <a:gd name="T5" fmla="*/ 1 h 1"/>
                <a:gd name="T6" fmla="*/ 0 w 37"/>
                <a:gd name="T7" fmla="*/ 1 h 1"/>
                <a:gd name="T8" fmla="*/ 37 w 3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">
                  <a:moveTo>
                    <a:pt x="37" y="0"/>
                  </a:moveTo>
                  <a:lnTo>
                    <a:pt x="37" y="0"/>
                  </a:lnTo>
                  <a:lnTo>
                    <a:pt x="22" y="1"/>
                  </a:lnTo>
                  <a:lnTo>
                    <a:pt x="0" y="1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05" name="Freeform 105"/>
            <p:cNvSpPr>
              <a:spLocks/>
            </p:cNvSpPr>
            <p:nvPr/>
          </p:nvSpPr>
          <p:spPr bwMode="invGray">
            <a:xfrm>
              <a:off x="1724025" y="2805113"/>
              <a:ext cx="120650" cy="4762"/>
            </a:xfrm>
            <a:custGeom>
              <a:avLst/>
              <a:gdLst>
                <a:gd name="T0" fmla="*/ 0 w 63"/>
                <a:gd name="T1" fmla="*/ 0 h 2"/>
                <a:gd name="T2" fmla="*/ 0 w 63"/>
                <a:gd name="T3" fmla="*/ 0 h 2"/>
                <a:gd name="T4" fmla="*/ 63 w 63"/>
                <a:gd name="T5" fmla="*/ 0 h 2"/>
                <a:gd name="T6" fmla="*/ 0 w 6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2">
                  <a:moveTo>
                    <a:pt x="0" y="0"/>
                  </a:moveTo>
                  <a:lnTo>
                    <a:pt x="0" y="0"/>
                  </a:lnTo>
                  <a:cubicBezTo>
                    <a:pt x="18" y="2"/>
                    <a:pt x="52" y="1"/>
                    <a:pt x="63" y="0"/>
                  </a:cubicBezTo>
                  <a:cubicBezTo>
                    <a:pt x="24" y="0"/>
                    <a:pt x="41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06" name="Freeform 106"/>
            <p:cNvSpPr>
              <a:spLocks/>
            </p:cNvSpPr>
            <p:nvPr/>
          </p:nvSpPr>
          <p:spPr bwMode="invGray">
            <a:xfrm>
              <a:off x="1744662" y="2833688"/>
              <a:ext cx="73025" cy="3175"/>
            </a:xfrm>
            <a:custGeom>
              <a:avLst/>
              <a:gdLst>
                <a:gd name="T0" fmla="*/ 38 w 38"/>
                <a:gd name="T1" fmla="*/ 0 h 1"/>
                <a:gd name="T2" fmla="*/ 38 w 38"/>
                <a:gd name="T3" fmla="*/ 0 h 1"/>
                <a:gd name="T4" fmla="*/ 0 w 38"/>
                <a:gd name="T5" fmla="*/ 1 h 1"/>
                <a:gd name="T6" fmla="*/ 3 w 38"/>
                <a:gd name="T7" fmla="*/ 1 h 1"/>
                <a:gd name="T8" fmla="*/ 38 w 3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">
                  <a:moveTo>
                    <a:pt x="38" y="0"/>
                  </a:moveTo>
                  <a:lnTo>
                    <a:pt x="38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07" name="Freeform 107"/>
            <p:cNvSpPr>
              <a:spLocks/>
            </p:cNvSpPr>
            <p:nvPr/>
          </p:nvSpPr>
          <p:spPr bwMode="invGray">
            <a:xfrm>
              <a:off x="-474663" y="2741613"/>
              <a:ext cx="34925" cy="0"/>
            </a:xfrm>
            <a:custGeom>
              <a:avLst/>
              <a:gdLst>
                <a:gd name="T0" fmla="*/ 18 w 18"/>
                <a:gd name="T1" fmla="*/ 18 w 18"/>
                <a:gd name="T2" fmla="*/ 0 w 18"/>
                <a:gd name="T3" fmla="*/ 18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18" y="0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08" name="Freeform 108"/>
            <p:cNvSpPr>
              <a:spLocks/>
            </p:cNvSpPr>
            <p:nvPr/>
          </p:nvSpPr>
          <p:spPr bwMode="invGray">
            <a:xfrm>
              <a:off x="-947738" y="2725738"/>
              <a:ext cx="1239838" cy="19050"/>
            </a:xfrm>
            <a:custGeom>
              <a:avLst/>
              <a:gdLst>
                <a:gd name="T0" fmla="*/ 588 w 647"/>
                <a:gd name="T1" fmla="*/ 5 h 8"/>
                <a:gd name="T2" fmla="*/ 588 w 647"/>
                <a:gd name="T3" fmla="*/ 5 h 8"/>
                <a:gd name="T4" fmla="*/ 619 w 647"/>
                <a:gd name="T5" fmla="*/ 0 h 8"/>
                <a:gd name="T6" fmla="*/ 570 w 647"/>
                <a:gd name="T7" fmla="*/ 1 h 8"/>
                <a:gd name="T8" fmla="*/ 574 w 647"/>
                <a:gd name="T9" fmla="*/ 0 h 8"/>
                <a:gd name="T10" fmla="*/ 515 w 647"/>
                <a:gd name="T11" fmla="*/ 1 h 8"/>
                <a:gd name="T12" fmla="*/ 533 w 647"/>
                <a:gd name="T13" fmla="*/ 3 h 8"/>
                <a:gd name="T14" fmla="*/ 450 w 647"/>
                <a:gd name="T15" fmla="*/ 0 h 8"/>
                <a:gd name="T16" fmla="*/ 361 w 647"/>
                <a:gd name="T17" fmla="*/ 0 h 8"/>
                <a:gd name="T18" fmla="*/ 368 w 647"/>
                <a:gd name="T19" fmla="*/ 0 h 8"/>
                <a:gd name="T20" fmla="*/ 355 w 647"/>
                <a:gd name="T21" fmla="*/ 0 h 8"/>
                <a:gd name="T22" fmla="*/ 55 w 647"/>
                <a:gd name="T23" fmla="*/ 1 h 8"/>
                <a:gd name="T24" fmla="*/ 45 w 647"/>
                <a:gd name="T25" fmla="*/ 6 h 8"/>
                <a:gd name="T26" fmla="*/ 207 w 647"/>
                <a:gd name="T27" fmla="*/ 5 h 8"/>
                <a:gd name="T28" fmla="*/ 214 w 647"/>
                <a:gd name="T29" fmla="*/ 6 h 8"/>
                <a:gd name="T30" fmla="*/ 250 w 647"/>
                <a:gd name="T31" fmla="*/ 4 h 8"/>
                <a:gd name="T32" fmla="*/ 216 w 647"/>
                <a:gd name="T33" fmla="*/ 3 h 8"/>
                <a:gd name="T34" fmla="*/ 393 w 647"/>
                <a:gd name="T35" fmla="*/ 3 h 8"/>
                <a:gd name="T36" fmla="*/ 265 w 647"/>
                <a:gd name="T37" fmla="*/ 5 h 8"/>
                <a:gd name="T38" fmla="*/ 265 w 647"/>
                <a:gd name="T39" fmla="*/ 7 h 8"/>
                <a:gd name="T40" fmla="*/ 588 w 647"/>
                <a:gd name="T4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7" h="8">
                  <a:moveTo>
                    <a:pt x="588" y="5"/>
                  </a:moveTo>
                  <a:lnTo>
                    <a:pt x="588" y="5"/>
                  </a:lnTo>
                  <a:cubicBezTo>
                    <a:pt x="499" y="3"/>
                    <a:pt x="647" y="3"/>
                    <a:pt x="619" y="0"/>
                  </a:cubicBezTo>
                  <a:lnTo>
                    <a:pt x="570" y="1"/>
                  </a:lnTo>
                  <a:lnTo>
                    <a:pt x="574" y="0"/>
                  </a:lnTo>
                  <a:lnTo>
                    <a:pt x="515" y="1"/>
                  </a:lnTo>
                  <a:cubicBezTo>
                    <a:pt x="527" y="2"/>
                    <a:pt x="536" y="2"/>
                    <a:pt x="533" y="3"/>
                  </a:cubicBezTo>
                  <a:cubicBezTo>
                    <a:pt x="454" y="3"/>
                    <a:pt x="508" y="2"/>
                    <a:pt x="450" y="0"/>
                  </a:cubicBezTo>
                  <a:lnTo>
                    <a:pt x="361" y="0"/>
                  </a:lnTo>
                  <a:lnTo>
                    <a:pt x="368" y="0"/>
                  </a:lnTo>
                  <a:cubicBezTo>
                    <a:pt x="361" y="0"/>
                    <a:pt x="357" y="0"/>
                    <a:pt x="355" y="0"/>
                  </a:cubicBezTo>
                  <a:lnTo>
                    <a:pt x="55" y="1"/>
                  </a:lnTo>
                  <a:cubicBezTo>
                    <a:pt x="0" y="3"/>
                    <a:pt x="85" y="4"/>
                    <a:pt x="45" y="6"/>
                  </a:cubicBezTo>
                  <a:cubicBezTo>
                    <a:pt x="108" y="6"/>
                    <a:pt x="202" y="8"/>
                    <a:pt x="207" y="5"/>
                  </a:cubicBezTo>
                  <a:cubicBezTo>
                    <a:pt x="205" y="5"/>
                    <a:pt x="201" y="6"/>
                    <a:pt x="214" y="6"/>
                  </a:cubicBezTo>
                  <a:lnTo>
                    <a:pt x="250" y="4"/>
                  </a:lnTo>
                  <a:lnTo>
                    <a:pt x="216" y="3"/>
                  </a:lnTo>
                  <a:cubicBezTo>
                    <a:pt x="252" y="1"/>
                    <a:pt x="371" y="1"/>
                    <a:pt x="393" y="3"/>
                  </a:cubicBezTo>
                  <a:cubicBezTo>
                    <a:pt x="325" y="4"/>
                    <a:pt x="359" y="6"/>
                    <a:pt x="265" y="5"/>
                  </a:cubicBezTo>
                  <a:cubicBezTo>
                    <a:pt x="269" y="6"/>
                    <a:pt x="286" y="7"/>
                    <a:pt x="265" y="7"/>
                  </a:cubicBezTo>
                  <a:cubicBezTo>
                    <a:pt x="375" y="6"/>
                    <a:pt x="474" y="8"/>
                    <a:pt x="588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09" name="Freeform 109"/>
            <p:cNvSpPr>
              <a:spLocks/>
            </p:cNvSpPr>
            <p:nvPr/>
          </p:nvSpPr>
          <p:spPr bwMode="invGray">
            <a:xfrm>
              <a:off x="-1944688" y="2741613"/>
              <a:ext cx="4763" cy="0"/>
            </a:xfrm>
            <a:custGeom>
              <a:avLst/>
              <a:gdLst>
                <a:gd name="T0" fmla="*/ 1 w 2"/>
                <a:gd name="T1" fmla="*/ 1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10" name="Freeform 110"/>
            <p:cNvSpPr>
              <a:spLocks/>
            </p:cNvSpPr>
            <p:nvPr/>
          </p:nvSpPr>
          <p:spPr bwMode="invGray">
            <a:xfrm>
              <a:off x="-1939925" y="2735263"/>
              <a:ext cx="173038" cy="6350"/>
            </a:xfrm>
            <a:custGeom>
              <a:avLst/>
              <a:gdLst>
                <a:gd name="T0" fmla="*/ 36 w 90"/>
                <a:gd name="T1" fmla="*/ 3 h 3"/>
                <a:gd name="T2" fmla="*/ 36 w 90"/>
                <a:gd name="T3" fmla="*/ 3 h 3"/>
                <a:gd name="T4" fmla="*/ 90 w 90"/>
                <a:gd name="T5" fmla="*/ 0 h 3"/>
                <a:gd name="T6" fmla="*/ 6 w 90"/>
                <a:gd name="T7" fmla="*/ 1 h 3"/>
                <a:gd name="T8" fmla="*/ 0 w 90"/>
                <a:gd name="T9" fmla="*/ 3 h 3"/>
                <a:gd name="T10" fmla="*/ 48 w 90"/>
                <a:gd name="T11" fmla="*/ 2 h 3"/>
                <a:gd name="T12" fmla="*/ 36 w 9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3">
                  <a:moveTo>
                    <a:pt x="36" y="3"/>
                  </a:moveTo>
                  <a:lnTo>
                    <a:pt x="36" y="3"/>
                  </a:lnTo>
                  <a:lnTo>
                    <a:pt x="90" y="0"/>
                  </a:lnTo>
                  <a:lnTo>
                    <a:pt x="6" y="1"/>
                  </a:lnTo>
                  <a:lnTo>
                    <a:pt x="0" y="3"/>
                  </a:lnTo>
                  <a:cubicBezTo>
                    <a:pt x="8" y="2"/>
                    <a:pt x="37" y="1"/>
                    <a:pt x="48" y="2"/>
                  </a:cubicBezTo>
                  <a:lnTo>
                    <a:pt x="36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11" name="Freeform 111"/>
            <p:cNvSpPr>
              <a:spLocks/>
            </p:cNvSpPr>
            <p:nvPr/>
          </p:nvSpPr>
          <p:spPr bwMode="invGray">
            <a:xfrm>
              <a:off x="-1773238" y="2733675"/>
              <a:ext cx="123825" cy="12700"/>
            </a:xfrm>
            <a:custGeom>
              <a:avLst/>
              <a:gdLst>
                <a:gd name="T0" fmla="*/ 65 w 65"/>
                <a:gd name="T1" fmla="*/ 0 h 6"/>
                <a:gd name="T2" fmla="*/ 65 w 65"/>
                <a:gd name="T3" fmla="*/ 0 h 6"/>
                <a:gd name="T4" fmla="*/ 48 w 65"/>
                <a:gd name="T5" fmla="*/ 4 h 6"/>
                <a:gd name="T6" fmla="*/ 0 w 65"/>
                <a:gd name="T7" fmla="*/ 4 h 6"/>
                <a:gd name="T8" fmla="*/ 61 w 65"/>
                <a:gd name="T9" fmla="*/ 4 h 6"/>
                <a:gd name="T10" fmla="*/ 65 w 6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6">
                  <a:moveTo>
                    <a:pt x="65" y="0"/>
                  </a:moveTo>
                  <a:lnTo>
                    <a:pt x="65" y="0"/>
                  </a:lnTo>
                  <a:cubicBezTo>
                    <a:pt x="22" y="1"/>
                    <a:pt x="25" y="3"/>
                    <a:pt x="48" y="4"/>
                  </a:cubicBezTo>
                  <a:cubicBezTo>
                    <a:pt x="8" y="5"/>
                    <a:pt x="27" y="1"/>
                    <a:pt x="0" y="4"/>
                  </a:cubicBezTo>
                  <a:cubicBezTo>
                    <a:pt x="1" y="6"/>
                    <a:pt x="50" y="5"/>
                    <a:pt x="61" y="4"/>
                  </a:cubicBez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12" name="Freeform 112"/>
            <p:cNvSpPr>
              <a:spLocks/>
            </p:cNvSpPr>
            <p:nvPr/>
          </p:nvSpPr>
          <p:spPr bwMode="invGray">
            <a:xfrm>
              <a:off x="-1057275" y="2735263"/>
              <a:ext cx="57150" cy="3175"/>
            </a:xfrm>
            <a:custGeom>
              <a:avLst/>
              <a:gdLst>
                <a:gd name="T0" fmla="*/ 12 w 30"/>
                <a:gd name="T1" fmla="*/ 0 h 1"/>
                <a:gd name="T2" fmla="*/ 12 w 30"/>
                <a:gd name="T3" fmla="*/ 0 h 1"/>
                <a:gd name="T4" fmla="*/ 0 w 30"/>
                <a:gd name="T5" fmla="*/ 1 h 1"/>
                <a:gd name="T6" fmla="*/ 30 w 30"/>
                <a:gd name="T7" fmla="*/ 1 h 1"/>
                <a:gd name="T8" fmla="*/ 12 w 3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3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13" name="Freeform 113"/>
            <p:cNvSpPr>
              <a:spLocks/>
            </p:cNvSpPr>
            <p:nvPr/>
          </p:nvSpPr>
          <p:spPr bwMode="invGray">
            <a:xfrm>
              <a:off x="-1116013" y="2738438"/>
              <a:ext cx="58738" cy="3175"/>
            </a:xfrm>
            <a:custGeom>
              <a:avLst/>
              <a:gdLst>
                <a:gd name="T0" fmla="*/ 30 w 30"/>
                <a:gd name="T1" fmla="*/ 0 h 2"/>
                <a:gd name="T2" fmla="*/ 30 w 30"/>
                <a:gd name="T3" fmla="*/ 0 h 2"/>
                <a:gd name="T4" fmla="*/ 0 w 30"/>
                <a:gd name="T5" fmla="*/ 0 h 2"/>
                <a:gd name="T6" fmla="*/ 9 w 30"/>
                <a:gd name="T7" fmla="*/ 2 h 2"/>
                <a:gd name="T8" fmla="*/ 30 w 3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cubicBezTo>
                    <a:pt x="2" y="0"/>
                    <a:pt x="4" y="1"/>
                    <a:pt x="9" y="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14" name="Freeform 114"/>
            <p:cNvSpPr>
              <a:spLocks/>
            </p:cNvSpPr>
            <p:nvPr/>
          </p:nvSpPr>
          <p:spPr bwMode="invGray">
            <a:xfrm>
              <a:off x="-1349375" y="2735263"/>
              <a:ext cx="84138" cy="0"/>
            </a:xfrm>
            <a:custGeom>
              <a:avLst/>
              <a:gdLst>
                <a:gd name="T0" fmla="*/ 44 w 44"/>
                <a:gd name="T1" fmla="*/ 44 w 44"/>
                <a:gd name="T2" fmla="*/ 0 w 44"/>
                <a:gd name="T3" fmla="*/ 44 w 4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4">
                  <a:moveTo>
                    <a:pt x="44" y="0"/>
                  </a:moveTo>
                  <a:lnTo>
                    <a:pt x="44" y="0"/>
                  </a:lnTo>
                  <a:lnTo>
                    <a:pt x="0" y="0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15" name="Freeform 115"/>
            <p:cNvSpPr>
              <a:spLocks/>
            </p:cNvSpPr>
            <p:nvPr/>
          </p:nvSpPr>
          <p:spPr bwMode="invGray">
            <a:xfrm>
              <a:off x="-1265238" y="2735263"/>
              <a:ext cx="65088" cy="3175"/>
            </a:xfrm>
            <a:custGeom>
              <a:avLst/>
              <a:gdLst>
                <a:gd name="T0" fmla="*/ 34 w 34"/>
                <a:gd name="T1" fmla="*/ 1 h 1"/>
                <a:gd name="T2" fmla="*/ 34 w 34"/>
                <a:gd name="T3" fmla="*/ 1 h 1"/>
                <a:gd name="T4" fmla="*/ 33 w 34"/>
                <a:gd name="T5" fmla="*/ 0 h 1"/>
                <a:gd name="T6" fmla="*/ 0 w 34"/>
                <a:gd name="T7" fmla="*/ 0 h 1"/>
                <a:gd name="T8" fmla="*/ 34 w 3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">
                  <a:moveTo>
                    <a:pt x="34" y="1"/>
                  </a:moveTo>
                  <a:lnTo>
                    <a:pt x="34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3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16" name="Freeform 116"/>
            <p:cNvSpPr>
              <a:spLocks/>
            </p:cNvSpPr>
            <p:nvPr/>
          </p:nvSpPr>
          <p:spPr bwMode="invGray">
            <a:xfrm>
              <a:off x="-1219200" y="2728913"/>
              <a:ext cx="103188" cy="9525"/>
            </a:xfrm>
            <a:custGeom>
              <a:avLst/>
              <a:gdLst>
                <a:gd name="T0" fmla="*/ 54 w 54"/>
                <a:gd name="T1" fmla="*/ 4 h 4"/>
                <a:gd name="T2" fmla="*/ 54 w 54"/>
                <a:gd name="T3" fmla="*/ 4 h 4"/>
                <a:gd name="T4" fmla="*/ 0 w 54"/>
                <a:gd name="T5" fmla="*/ 1 h 4"/>
                <a:gd name="T6" fmla="*/ 9 w 54"/>
                <a:gd name="T7" fmla="*/ 3 h 4"/>
                <a:gd name="T8" fmla="*/ 54 w 5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">
                  <a:moveTo>
                    <a:pt x="54" y="4"/>
                  </a:moveTo>
                  <a:lnTo>
                    <a:pt x="54" y="4"/>
                  </a:lnTo>
                  <a:cubicBezTo>
                    <a:pt x="49" y="2"/>
                    <a:pt x="43" y="0"/>
                    <a:pt x="0" y="1"/>
                  </a:cubicBezTo>
                  <a:lnTo>
                    <a:pt x="9" y="3"/>
                  </a:lnTo>
                  <a:lnTo>
                    <a:pt x="54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17" name="Freeform 117"/>
            <p:cNvSpPr>
              <a:spLocks/>
            </p:cNvSpPr>
            <p:nvPr/>
          </p:nvSpPr>
          <p:spPr bwMode="invGray">
            <a:xfrm>
              <a:off x="1225550" y="2830513"/>
              <a:ext cx="73025" cy="3175"/>
            </a:xfrm>
            <a:custGeom>
              <a:avLst/>
              <a:gdLst>
                <a:gd name="T0" fmla="*/ 34 w 38"/>
                <a:gd name="T1" fmla="*/ 0 h 2"/>
                <a:gd name="T2" fmla="*/ 34 w 38"/>
                <a:gd name="T3" fmla="*/ 0 h 2"/>
                <a:gd name="T4" fmla="*/ 0 w 38"/>
                <a:gd name="T5" fmla="*/ 1 h 2"/>
                <a:gd name="T6" fmla="*/ 4 w 38"/>
                <a:gd name="T7" fmla="*/ 2 h 2"/>
                <a:gd name="T8" fmla="*/ 38 w 38"/>
                <a:gd name="T9" fmla="*/ 1 h 2"/>
                <a:gd name="T10" fmla="*/ 34 w 3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4" y="2"/>
                  </a:lnTo>
                  <a:lnTo>
                    <a:pt x="38" y="1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18" name="Freeform 118"/>
            <p:cNvSpPr>
              <a:spLocks/>
            </p:cNvSpPr>
            <p:nvPr/>
          </p:nvSpPr>
          <p:spPr bwMode="invGray">
            <a:xfrm>
              <a:off x="874712" y="2827338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9" y="1"/>
                    <a:pt x="16" y="1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19" name="Freeform 119"/>
            <p:cNvSpPr>
              <a:spLocks/>
            </p:cNvSpPr>
            <p:nvPr/>
          </p:nvSpPr>
          <p:spPr bwMode="invGray">
            <a:xfrm>
              <a:off x="417512" y="2827338"/>
              <a:ext cx="457200" cy="31750"/>
            </a:xfrm>
            <a:custGeom>
              <a:avLst/>
              <a:gdLst>
                <a:gd name="T0" fmla="*/ 113 w 238"/>
                <a:gd name="T1" fmla="*/ 12 h 14"/>
                <a:gd name="T2" fmla="*/ 113 w 238"/>
                <a:gd name="T3" fmla="*/ 12 h 14"/>
                <a:gd name="T4" fmla="*/ 94 w 238"/>
                <a:gd name="T5" fmla="*/ 9 h 14"/>
                <a:gd name="T6" fmla="*/ 157 w 238"/>
                <a:gd name="T7" fmla="*/ 6 h 14"/>
                <a:gd name="T8" fmla="*/ 145 w 238"/>
                <a:gd name="T9" fmla="*/ 8 h 14"/>
                <a:gd name="T10" fmla="*/ 169 w 238"/>
                <a:gd name="T11" fmla="*/ 6 h 14"/>
                <a:gd name="T12" fmla="*/ 238 w 238"/>
                <a:gd name="T13" fmla="*/ 1 h 14"/>
                <a:gd name="T14" fmla="*/ 32 w 238"/>
                <a:gd name="T15" fmla="*/ 3 h 14"/>
                <a:gd name="T16" fmla="*/ 19 w 238"/>
                <a:gd name="T17" fmla="*/ 13 h 14"/>
                <a:gd name="T18" fmla="*/ 113 w 238"/>
                <a:gd name="T1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14">
                  <a:moveTo>
                    <a:pt x="113" y="12"/>
                  </a:moveTo>
                  <a:lnTo>
                    <a:pt x="113" y="12"/>
                  </a:lnTo>
                  <a:cubicBezTo>
                    <a:pt x="73" y="10"/>
                    <a:pt x="168" y="9"/>
                    <a:pt x="94" y="9"/>
                  </a:cubicBezTo>
                  <a:cubicBezTo>
                    <a:pt x="88" y="7"/>
                    <a:pt x="122" y="5"/>
                    <a:pt x="157" y="6"/>
                  </a:cubicBezTo>
                  <a:cubicBezTo>
                    <a:pt x="155" y="7"/>
                    <a:pt x="123" y="7"/>
                    <a:pt x="145" y="8"/>
                  </a:cubicBezTo>
                  <a:cubicBezTo>
                    <a:pt x="168" y="7"/>
                    <a:pt x="177" y="8"/>
                    <a:pt x="169" y="6"/>
                  </a:cubicBezTo>
                  <a:cubicBezTo>
                    <a:pt x="208" y="4"/>
                    <a:pt x="212" y="3"/>
                    <a:pt x="238" y="1"/>
                  </a:cubicBezTo>
                  <a:cubicBezTo>
                    <a:pt x="191" y="2"/>
                    <a:pt x="92" y="0"/>
                    <a:pt x="32" y="3"/>
                  </a:cubicBezTo>
                  <a:cubicBezTo>
                    <a:pt x="0" y="6"/>
                    <a:pt x="20" y="9"/>
                    <a:pt x="19" y="13"/>
                  </a:cubicBezTo>
                  <a:cubicBezTo>
                    <a:pt x="24" y="14"/>
                    <a:pt x="110" y="14"/>
                    <a:pt x="113" y="1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20" name="Freeform 120"/>
            <p:cNvSpPr>
              <a:spLocks/>
            </p:cNvSpPr>
            <p:nvPr/>
          </p:nvSpPr>
          <p:spPr bwMode="invGray">
            <a:xfrm>
              <a:off x="755650" y="2859087"/>
              <a:ext cx="68263" cy="4762"/>
            </a:xfrm>
            <a:custGeom>
              <a:avLst/>
              <a:gdLst>
                <a:gd name="T0" fmla="*/ 0 w 36"/>
                <a:gd name="T1" fmla="*/ 1 h 2"/>
                <a:gd name="T2" fmla="*/ 0 w 36"/>
                <a:gd name="T3" fmla="*/ 1 h 2"/>
                <a:gd name="T4" fmla="*/ 36 w 36"/>
                <a:gd name="T5" fmla="*/ 1 h 2"/>
                <a:gd name="T6" fmla="*/ 0 w 3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">
                  <a:moveTo>
                    <a:pt x="0" y="1"/>
                  </a:moveTo>
                  <a:lnTo>
                    <a:pt x="0" y="1"/>
                  </a:lnTo>
                  <a:cubicBezTo>
                    <a:pt x="19" y="2"/>
                    <a:pt x="24" y="1"/>
                    <a:pt x="36" y="1"/>
                  </a:cubicBezTo>
                  <a:cubicBezTo>
                    <a:pt x="33" y="0"/>
                    <a:pt x="15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21" name="Freeform 121"/>
            <p:cNvSpPr>
              <a:spLocks/>
            </p:cNvSpPr>
            <p:nvPr/>
          </p:nvSpPr>
          <p:spPr bwMode="invGray">
            <a:xfrm>
              <a:off x="-133350" y="2798763"/>
              <a:ext cx="111125" cy="4762"/>
            </a:xfrm>
            <a:custGeom>
              <a:avLst/>
              <a:gdLst>
                <a:gd name="T0" fmla="*/ 37 w 58"/>
                <a:gd name="T1" fmla="*/ 0 h 2"/>
                <a:gd name="T2" fmla="*/ 37 w 58"/>
                <a:gd name="T3" fmla="*/ 0 h 2"/>
                <a:gd name="T4" fmla="*/ 7 w 58"/>
                <a:gd name="T5" fmla="*/ 2 h 2"/>
                <a:gd name="T6" fmla="*/ 58 w 58"/>
                <a:gd name="T7" fmla="*/ 2 h 2"/>
                <a:gd name="T8" fmla="*/ 37 w 58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">
                  <a:moveTo>
                    <a:pt x="37" y="0"/>
                  </a:moveTo>
                  <a:lnTo>
                    <a:pt x="37" y="0"/>
                  </a:lnTo>
                  <a:cubicBezTo>
                    <a:pt x="34" y="1"/>
                    <a:pt x="0" y="1"/>
                    <a:pt x="7" y="2"/>
                  </a:cubicBezTo>
                  <a:lnTo>
                    <a:pt x="58" y="2"/>
                  </a:lnTo>
                  <a:cubicBezTo>
                    <a:pt x="46" y="2"/>
                    <a:pt x="42" y="1"/>
                    <a:pt x="3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22" name="Freeform 122"/>
            <p:cNvSpPr>
              <a:spLocks/>
            </p:cNvSpPr>
            <p:nvPr/>
          </p:nvSpPr>
          <p:spPr bwMode="invGray">
            <a:xfrm>
              <a:off x="-22225" y="2800350"/>
              <a:ext cx="44450" cy="3175"/>
            </a:xfrm>
            <a:custGeom>
              <a:avLst/>
              <a:gdLst>
                <a:gd name="T0" fmla="*/ 23 w 23"/>
                <a:gd name="T1" fmla="*/ 0 h 1"/>
                <a:gd name="T2" fmla="*/ 23 w 23"/>
                <a:gd name="T3" fmla="*/ 0 h 1"/>
                <a:gd name="T4" fmla="*/ 0 w 23"/>
                <a:gd name="T5" fmla="*/ 1 h 1"/>
                <a:gd name="T6" fmla="*/ 23 w 2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">
                  <a:moveTo>
                    <a:pt x="23" y="0"/>
                  </a:moveTo>
                  <a:lnTo>
                    <a:pt x="23" y="0"/>
                  </a:lnTo>
                  <a:lnTo>
                    <a:pt x="0" y="1"/>
                  </a:lnTo>
                  <a:cubicBezTo>
                    <a:pt x="6" y="1"/>
                    <a:pt x="13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23" name="Freeform 123"/>
            <p:cNvSpPr>
              <a:spLocks/>
            </p:cNvSpPr>
            <p:nvPr/>
          </p:nvSpPr>
          <p:spPr bwMode="invGray">
            <a:xfrm>
              <a:off x="-66675" y="2798763"/>
              <a:ext cx="6350" cy="0"/>
            </a:xfrm>
            <a:custGeom>
              <a:avLst/>
              <a:gdLst>
                <a:gd name="T0" fmla="*/ 0 w 3"/>
                <a:gd name="T1" fmla="*/ 0 w 3"/>
                <a:gd name="T2" fmla="*/ 2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cubicBezTo>
                    <a:pt x="3" y="0"/>
                    <a:pt x="3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24" name="Freeform 124"/>
            <p:cNvSpPr>
              <a:spLocks/>
            </p:cNvSpPr>
            <p:nvPr/>
          </p:nvSpPr>
          <p:spPr bwMode="invGray">
            <a:xfrm>
              <a:off x="-1566863" y="2730500"/>
              <a:ext cx="65088" cy="3175"/>
            </a:xfrm>
            <a:custGeom>
              <a:avLst/>
              <a:gdLst>
                <a:gd name="T0" fmla="*/ 33 w 34"/>
                <a:gd name="T1" fmla="*/ 1 h 1"/>
                <a:gd name="T2" fmla="*/ 33 w 34"/>
                <a:gd name="T3" fmla="*/ 1 h 1"/>
                <a:gd name="T4" fmla="*/ 0 w 34"/>
                <a:gd name="T5" fmla="*/ 1 h 1"/>
                <a:gd name="T6" fmla="*/ 33 w 3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">
                  <a:moveTo>
                    <a:pt x="33" y="1"/>
                  </a:moveTo>
                  <a:lnTo>
                    <a:pt x="33" y="1"/>
                  </a:lnTo>
                  <a:cubicBezTo>
                    <a:pt x="34" y="0"/>
                    <a:pt x="12" y="1"/>
                    <a:pt x="0" y="1"/>
                  </a:cubicBezTo>
                  <a:cubicBezTo>
                    <a:pt x="9" y="1"/>
                    <a:pt x="22" y="1"/>
                    <a:pt x="3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25" name="Freeform 125"/>
            <p:cNvSpPr>
              <a:spLocks/>
            </p:cNvSpPr>
            <p:nvPr/>
          </p:nvSpPr>
          <p:spPr bwMode="invGray">
            <a:xfrm>
              <a:off x="-3175000" y="2740025"/>
              <a:ext cx="3810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cubicBezTo>
                    <a:pt x="7" y="0"/>
                    <a:pt x="11" y="0"/>
                    <a:pt x="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26" name="Freeform 126"/>
            <p:cNvSpPr>
              <a:spLocks/>
            </p:cNvSpPr>
            <p:nvPr/>
          </p:nvSpPr>
          <p:spPr bwMode="invGray">
            <a:xfrm>
              <a:off x="-3735388" y="2803525"/>
              <a:ext cx="6350" cy="1587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0 w 4"/>
                <a:gd name="T5" fmla="*/ 1 h 1"/>
                <a:gd name="T6" fmla="*/ 4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cubicBezTo>
                    <a:pt x="3" y="0"/>
                    <a:pt x="2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27" name="Freeform 127"/>
            <p:cNvSpPr>
              <a:spLocks/>
            </p:cNvSpPr>
            <p:nvPr/>
          </p:nvSpPr>
          <p:spPr bwMode="invGray">
            <a:xfrm>
              <a:off x="-3924300" y="2803525"/>
              <a:ext cx="188913" cy="3175"/>
            </a:xfrm>
            <a:custGeom>
              <a:avLst/>
              <a:gdLst>
                <a:gd name="T0" fmla="*/ 98 w 98"/>
                <a:gd name="T1" fmla="*/ 1 h 2"/>
                <a:gd name="T2" fmla="*/ 98 w 98"/>
                <a:gd name="T3" fmla="*/ 1 h 2"/>
                <a:gd name="T4" fmla="*/ 26 w 98"/>
                <a:gd name="T5" fmla="*/ 1 h 2"/>
                <a:gd name="T6" fmla="*/ 28 w 98"/>
                <a:gd name="T7" fmla="*/ 1 h 2"/>
                <a:gd name="T8" fmla="*/ 0 w 98"/>
                <a:gd name="T9" fmla="*/ 2 h 2"/>
                <a:gd name="T10" fmla="*/ 98 w 98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2">
                  <a:moveTo>
                    <a:pt x="98" y="1"/>
                  </a:moveTo>
                  <a:lnTo>
                    <a:pt x="98" y="1"/>
                  </a:lnTo>
                  <a:cubicBezTo>
                    <a:pt x="84" y="2"/>
                    <a:pt x="42" y="0"/>
                    <a:pt x="26" y="1"/>
                  </a:cubicBezTo>
                  <a:lnTo>
                    <a:pt x="28" y="1"/>
                  </a:lnTo>
                  <a:lnTo>
                    <a:pt x="0" y="2"/>
                  </a:lnTo>
                  <a:cubicBezTo>
                    <a:pt x="27" y="2"/>
                    <a:pt x="82" y="2"/>
                    <a:pt x="9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2108" y="1428750"/>
            <a:ext cx="6859787" cy="2000250"/>
          </a:xfrm>
        </p:spPr>
        <p:txBody>
          <a:bodyPr>
            <a:noAutofit/>
          </a:bodyPr>
          <a:lstStyle>
            <a:lvl1pPr>
              <a:defRPr sz="3038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2109" y="3829050"/>
            <a:ext cx="6859786" cy="8001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571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514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715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285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5430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800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782217560"/>
      </p:ext>
    </p:extLst>
  </p:cSld>
  <p:clrMapOvr>
    <a:masterClrMapping/>
  </p:clrMapOvr>
  <p:transition spd="med">
    <p:fade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line" descr="Line graphic"/>
          <p:cNvGrpSpPr>
            <a:grpSpLocks/>
          </p:cNvGrpSpPr>
          <p:nvPr/>
        </p:nvGrpSpPr>
        <p:grpSpPr bwMode="auto">
          <a:xfrm>
            <a:off x="1141413" y="1135856"/>
            <a:ext cx="7929562" cy="47625"/>
            <a:chOff x="1522413" y="1514475"/>
            <a:chExt cx="10569575" cy="64008"/>
          </a:xfrm>
        </p:grpSpPr>
        <p:sp>
          <p:nvSpPr>
            <p:cNvPr id="5" name="Freeform 4"/>
            <p:cNvSpPr>
              <a:spLocks/>
            </p:cNvSpPr>
            <p:nvPr/>
          </p:nvSpPr>
          <p:spPr bwMode="invGray">
            <a:xfrm>
              <a:off x="12028507" y="1525677"/>
              <a:ext cx="63481" cy="4800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invGray">
            <a:xfrm>
              <a:off x="12022160" y="1533677"/>
              <a:ext cx="19044" cy="0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invGray">
            <a:xfrm>
              <a:off x="12041203" y="1532078"/>
              <a:ext cx="40205" cy="6401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8" name="Freeform 15"/>
            <p:cNvSpPr>
              <a:spLocks/>
            </p:cNvSpPr>
            <p:nvPr/>
          </p:nvSpPr>
          <p:spPr bwMode="invGray">
            <a:xfrm>
              <a:off x="11831717" y="1527277"/>
              <a:ext cx="42321" cy="4801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9" name="Freeform 16"/>
            <p:cNvSpPr>
              <a:spLocks/>
            </p:cNvSpPr>
            <p:nvPr/>
          </p:nvSpPr>
          <p:spPr bwMode="invGray">
            <a:xfrm>
              <a:off x="11808440" y="1532078"/>
              <a:ext cx="42321" cy="1600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0" name="Freeform 17"/>
            <p:cNvSpPr>
              <a:spLocks/>
            </p:cNvSpPr>
            <p:nvPr/>
          </p:nvSpPr>
          <p:spPr bwMode="invGray">
            <a:xfrm>
              <a:off x="12003115" y="1538479"/>
              <a:ext cx="78294" cy="3200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invGray">
            <a:xfrm>
              <a:off x="11664550" y="1522477"/>
              <a:ext cx="40205" cy="4800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2" name="Freeform 19"/>
            <p:cNvSpPr>
              <a:spLocks/>
            </p:cNvSpPr>
            <p:nvPr/>
          </p:nvSpPr>
          <p:spPr bwMode="invGray">
            <a:xfrm>
              <a:off x="11505848" y="1522477"/>
              <a:ext cx="93105" cy="4800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3" name="Freeform 20"/>
            <p:cNvSpPr>
              <a:spLocks/>
            </p:cNvSpPr>
            <p:nvPr/>
          </p:nvSpPr>
          <p:spPr bwMode="invGray">
            <a:xfrm>
              <a:off x="11471992" y="1525677"/>
              <a:ext cx="33856" cy="3200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4" name="Freeform 21"/>
            <p:cNvSpPr>
              <a:spLocks/>
            </p:cNvSpPr>
            <p:nvPr/>
          </p:nvSpPr>
          <p:spPr bwMode="invGray">
            <a:xfrm>
              <a:off x="11711102" y="1528877"/>
              <a:ext cx="29624" cy="4800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5" name="Freeform 22"/>
            <p:cNvSpPr>
              <a:spLocks/>
            </p:cNvSpPr>
            <p:nvPr/>
          </p:nvSpPr>
          <p:spPr bwMode="invGray">
            <a:xfrm>
              <a:off x="11692059" y="1533677"/>
              <a:ext cx="33856" cy="0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6" name="Freeform 23"/>
            <p:cNvSpPr>
              <a:spLocks/>
            </p:cNvSpPr>
            <p:nvPr/>
          </p:nvSpPr>
          <p:spPr bwMode="invGray">
            <a:xfrm>
              <a:off x="11740727" y="1533677"/>
              <a:ext cx="423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7" name="Freeform 24"/>
            <p:cNvSpPr>
              <a:spLocks/>
            </p:cNvSpPr>
            <p:nvPr/>
          </p:nvSpPr>
          <p:spPr bwMode="invGray">
            <a:xfrm>
              <a:off x="11840181" y="1538479"/>
              <a:ext cx="71945" cy="8000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8" name="Freeform 25"/>
            <p:cNvSpPr>
              <a:spLocks/>
            </p:cNvSpPr>
            <p:nvPr/>
          </p:nvSpPr>
          <p:spPr bwMode="invGray">
            <a:xfrm>
              <a:off x="11764004" y="1535278"/>
              <a:ext cx="44436" cy="3200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invGray">
            <a:xfrm>
              <a:off x="11744959" y="1538479"/>
              <a:ext cx="19045" cy="1600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0" name="Freeform 27"/>
            <p:cNvSpPr>
              <a:spLocks/>
            </p:cNvSpPr>
            <p:nvPr/>
          </p:nvSpPr>
          <p:spPr bwMode="invGray">
            <a:xfrm>
              <a:off x="11482571" y="1532078"/>
              <a:ext cx="84641" cy="3200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1" name="Freeform 28"/>
            <p:cNvSpPr>
              <a:spLocks/>
            </p:cNvSpPr>
            <p:nvPr/>
          </p:nvSpPr>
          <p:spPr bwMode="invGray">
            <a:xfrm>
              <a:off x="11626461" y="1533677"/>
              <a:ext cx="4232" cy="0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2" name="Freeform 29"/>
            <p:cNvSpPr>
              <a:spLocks/>
            </p:cNvSpPr>
            <p:nvPr/>
          </p:nvSpPr>
          <p:spPr bwMode="invGray">
            <a:xfrm>
              <a:off x="11262504" y="1533677"/>
              <a:ext cx="423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3" name="Freeform 30"/>
            <p:cNvSpPr>
              <a:spLocks/>
            </p:cNvSpPr>
            <p:nvPr/>
          </p:nvSpPr>
          <p:spPr bwMode="invGray">
            <a:xfrm>
              <a:off x="11554516" y="1533677"/>
              <a:ext cx="44437" cy="3200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4" name="Freeform 31"/>
            <p:cNvSpPr>
              <a:spLocks/>
            </p:cNvSpPr>
            <p:nvPr/>
          </p:nvSpPr>
          <p:spPr bwMode="invGray">
            <a:xfrm>
              <a:off x="11408511" y="1528877"/>
              <a:ext cx="31740" cy="3200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5" name="Freeform 32"/>
            <p:cNvSpPr>
              <a:spLocks/>
            </p:cNvSpPr>
            <p:nvPr/>
          </p:nvSpPr>
          <p:spPr bwMode="invGray">
            <a:xfrm>
              <a:off x="11617997" y="1532078"/>
              <a:ext cx="6349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6" name="Freeform 33"/>
            <p:cNvSpPr>
              <a:spLocks/>
            </p:cNvSpPr>
            <p:nvPr/>
          </p:nvSpPr>
          <p:spPr bwMode="invGray">
            <a:xfrm>
              <a:off x="11598953" y="1532078"/>
              <a:ext cx="27508" cy="1600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7" name="Freeform 34"/>
            <p:cNvSpPr>
              <a:spLocks/>
            </p:cNvSpPr>
            <p:nvPr/>
          </p:nvSpPr>
          <p:spPr bwMode="invGray">
            <a:xfrm>
              <a:off x="11137659" y="1533677"/>
              <a:ext cx="188326" cy="24004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8" name="Freeform 35"/>
            <p:cNvSpPr>
              <a:spLocks/>
            </p:cNvSpPr>
            <p:nvPr/>
          </p:nvSpPr>
          <p:spPr bwMode="invGray">
            <a:xfrm>
              <a:off x="11266736" y="1528877"/>
              <a:ext cx="95222" cy="4800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9" name="Freeform 36"/>
            <p:cNvSpPr>
              <a:spLocks/>
            </p:cNvSpPr>
            <p:nvPr/>
          </p:nvSpPr>
          <p:spPr bwMode="invGray">
            <a:xfrm>
              <a:off x="11361958" y="1532078"/>
              <a:ext cx="135426" cy="11201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0" name="Freeform 37"/>
            <p:cNvSpPr>
              <a:spLocks/>
            </p:cNvSpPr>
            <p:nvPr/>
          </p:nvSpPr>
          <p:spPr bwMode="invGray">
            <a:xfrm>
              <a:off x="11833832" y="1552880"/>
              <a:ext cx="10581" cy="160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1" name="Freeform 38"/>
            <p:cNvSpPr>
              <a:spLocks/>
            </p:cNvSpPr>
            <p:nvPr/>
          </p:nvSpPr>
          <p:spPr bwMode="invGray">
            <a:xfrm>
              <a:off x="11764004" y="1543279"/>
              <a:ext cx="118498" cy="9601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2" name="Freeform 39"/>
            <p:cNvSpPr>
              <a:spLocks/>
            </p:cNvSpPr>
            <p:nvPr/>
          </p:nvSpPr>
          <p:spPr bwMode="invGray">
            <a:xfrm>
              <a:off x="11554516" y="1543279"/>
              <a:ext cx="69830" cy="6401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3" name="Freeform 40"/>
            <p:cNvSpPr>
              <a:spLocks/>
            </p:cNvSpPr>
            <p:nvPr/>
          </p:nvSpPr>
          <p:spPr bwMode="invGray">
            <a:xfrm>
              <a:off x="11224415" y="1527277"/>
              <a:ext cx="38089" cy="6401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4" name="Freeform 41"/>
            <p:cNvSpPr>
              <a:spLocks/>
            </p:cNvSpPr>
            <p:nvPr/>
          </p:nvSpPr>
          <p:spPr bwMode="invGray">
            <a:xfrm>
              <a:off x="11146123" y="1528877"/>
              <a:ext cx="21160" cy="3200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5" name="Freeform 42"/>
            <p:cNvSpPr>
              <a:spLocks/>
            </p:cNvSpPr>
            <p:nvPr/>
          </p:nvSpPr>
          <p:spPr bwMode="invGray">
            <a:xfrm>
              <a:off x="6196725" y="1565681"/>
              <a:ext cx="21160" cy="160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6" name="Freeform 43"/>
            <p:cNvSpPr>
              <a:spLocks/>
            </p:cNvSpPr>
            <p:nvPr/>
          </p:nvSpPr>
          <p:spPr bwMode="invGray">
            <a:xfrm>
              <a:off x="6355428" y="1565681"/>
              <a:ext cx="10579" cy="0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7" name="Freeform 44"/>
            <p:cNvSpPr>
              <a:spLocks/>
            </p:cNvSpPr>
            <p:nvPr/>
          </p:nvSpPr>
          <p:spPr bwMode="invGray">
            <a:xfrm>
              <a:off x="8949682" y="1522477"/>
              <a:ext cx="63481" cy="6401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8" name="Freeform 45"/>
            <p:cNvSpPr>
              <a:spLocks/>
            </p:cNvSpPr>
            <p:nvPr/>
          </p:nvSpPr>
          <p:spPr bwMode="invGray">
            <a:xfrm>
              <a:off x="7538289" y="1546479"/>
              <a:ext cx="27509" cy="3200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9" name="Freeform 46"/>
            <p:cNvSpPr>
              <a:spLocks/>
            </p:cNvSpPr>
            <p:nvPr/>
          </p:nvSpPr>
          <p:spPr bwMode="invGray">
            <a:xfrm>
              <a:off x="7479040" y="1562481"/>
              <a:ext cx="38089" cy="3200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0" name="Freeform 47"/>
            <p:cNvSpPr>
              <a:spLocks/>
            </p:cNvSpPr>
            <p:nvPr/>
          </p:nvSpPr>
          <p:spPr bwMode="invGray">
            <a:xfrm>
              <a:off x="5409562" y="1568882"/>
              <a:ext cx="38089" cy="3200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1" name="Freeform 48"/>
            <p:cNvSpPr>
              <a:spLocks/>
            </p:cNvSpPr>
            <p:nvPr/>
          </p:nvSpPr>
          <p:spPr bwMode="invGray">
            <a:xfrm>
              <a:off x="10206605" y="1530477"/>
              <a:ext cx="61364" cy="4801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2" name="Freeform 49"/>
            <p:cNvSpPr>
              <a:spLocks/>
            </p:cNvSpPr>
            <p:nvPr/>
          </p:nvSpPr>
          <p:spPr bwMode="invGray">
            <a:xfrm>
              <a:off x="6258091" y="1525677"/>
              <a:ext cx="19044" cy="1600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3" name="Freeform 50"/>
            <p:cNvSpPr>
              <a:spLocks/>
            </p:cNvSpPr>
            <p:nvPr/>
          </p:nvSpPr>
          <p:spPr bwMode="invGray">
            <a:xfrm>
              <a:off x="10134660" y="1527277"/>
              <a:ext cx="71945" cy="4801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4" name="Freeform 51"/>
            <p:cNvSpPr>
              <a:spLocks/>
            </p:cNvSpPr>
            <p:nvPr/>
          </p:nvSpPr>
          <p:spPr bwMode="invGray">
            <a:xfrm>
              <a:off x="2582544" y="1559281"/>
              <a:ext cx="8464" cy="160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5" name="Freeform 52"/>
            <p:cNvSpPr>
              <a:spLocks/>
            </p:cNvSpPr>
            <p:nvPr/>
          </p:nvSpPr>
          <p:spPr bwMode="invGray">
            <a:xfrm>
              <a:off x="1761524" y="1522477"/>
              <a:ext cx="35973" cy="0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6" name="Freeform 53"/>
            <p:cNvSpPr>
              <a:spLocks/>
            </p:cNvSpPr>
            <p:nvPr/>
          </p:nvSpPr>
          <p:spPr bwMode="invGray">
            <a:xfrm>
              <a:off x="10811790" y="1528877"/>
              <a:ext cx="19044" cy="1600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7" name="Freeform 54"/>
            <p:cNvSpPr>
              <a:spLocks/>
            </p:cNvSpPr>
            <p:nvPr/>
          </p:nvSpPr>
          <p:spPr bwMode="invGray">
            <a:xfrm>
              <a:off x="10896431" y="1544879"/>
              <a:ext cx="8464" cy="3200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8" name="Freeform 55"/>
            <p:cNvSpPr>
              <a:spLocks/>
            </p:cNvSpPr>
            <p:nvPr/>
          </p:nvSpPr>
          <p:spPr bwMode="invGray">
            <a:xfrm>
              <a:off x="9946332" y="1554481"/>
              <a:ext cx="6349" cy="0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9" name="Freeform 56"/>
            <p:cNvSpPr>
              <a:spLocks/>
            </p:cNvSpPr>
            <p:nvPr/>
          </p:nvSpPr>
          <p:spPr bwMode="invGray">
            <a:xfrm>
              <a:off x="10818137" y="1532078"/>
              <a:ext cx="23277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0" name="Freeform 57"/>
            <p:cNvSpPr>
              <a:spLocks/>
            </p:cNvSpPr>
            <p:nvPr/>
          </p:nvSpPr>
          <p:spPr bwMode="invGray">
            <a:xfrm>
              <a:off x="10837182" y="1528877"/>
              <a:ext cx="19044" cy="1600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1" name="Freeform 58"/>
            <p:cNvSpPr>
              <a:spLocks/>
            </p:cNvSpPr>
            <p:nvPr/>
          </p:nvSpPr>
          <p:spPr bwMode="invGray">
            <a:xfrm>
              <a:off x="10786397" y="1530477"/>
              <a:ext cx="31740" cy="160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2" name="Freeform 59"/>
            <p:cNvSpPr>
              <a:spLocks/>
            </p:cNvSpPr>
            <p:nvPr/>
          </p:nvSpPr>
          <p:spPr bwMode="invGray">
            <a:xfrm>
              <a:off x="4093390" y="1552880"/>
              <a:ext cx="19045" cy="1601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3" name="Freeform 60"/>
            <p:cNvSpPr>
              <a:spLocks/>
            </p:cNvSpPr>
            <p:nvPr/>
          </p:nvSpPr>
          <p:spPr bwMode="invGray">
            <a:xfrm>
              <a:off x="8528592" y="1567282"/>
              <a:ext cx="2117" cy="1600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4" name="Freeform 61"/>
            <p:cNvSpPr>
              <a:spLocks/>
            </p:cNvSpPr>
            <p:nvPr/>
          </p:nvSpPr>
          <p:spPr bwMode="invGray">
            <a:xfrm>
              <a:off x="8460879" y="1556080"/>
              <a:ext cx="67713" cy="14402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5" name="Freeform 62"/>
            <p:cNvSpPr>
              <a:spLocks noEditPoints="1"/>
            </p:cNvSpPr>
            <p:nvPr/>
          </p:nvSpPr>
          <p:spPr bwMode="invGray">
            <a:xfrm>
              <a:off x="1562617" y="1514475"/>
              <a:ext cx="9562345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6" name="Freeform 63"/>
            <p:cNvSpPr>
              <a:spLocks/>
            </p:cNvSpPr>
            <p:nvPr/>
          </p:nvSpPr>
          <p:spPr bwMode="invGray">
            <a:xfrm>
              <a:off x="7508664" y="1559281"/>
              <a:ext cx="10581" cy="4801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7" name="Freeform 64"/>
            <p:cNvSpPr>
              <a:spLocks/>
            </p:cNvSpPr>
            <p:nvPr/>
          </p:nvSpPr>
          <p:spPr bwMode="invGray">
            <a:xfrm>
              <a:off x="5434954" y="1567282"/>
              <a:ext cx="4232" cy="1600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8" name="Freeform 65"/>
            <p:cNvSpPr>
              <a:spLocks/>
            </p:cNvSpPr>
            <p:nvPr/>
          </p:nvSpPr>
          <p:spPr bwMode="invGray">
            <a:xfrm>
              <a:off x="9673365" y="1567282"/>
              <a:ext cx="25392" cy="3200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9" name="Freeform 66"/>
            <p:cNvSpPr>
              <a:spLocks/>
            </p:cNvSpPr>
            <p:nvPr/>
          </p:nvSpPr>
          <p:spPr bwMode="invGray">
            <a:xfrm>
              <a:off x="10966259" y="1528877"/>
              <a:ext cx="40205" cy="3200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0" name="Freeform 67"/>
            <p:cNvSpPr>
              <a:spLocks/>
            </p:cNvSpPr>
            <p:nvPr/>
          </p:nvSpPr>
          <p:spPr bwMode="invGray">
            <a:xfrm>
              <a:off x="11330217" y="1552880"/>
              <a:ext cx="44437" cy="1601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1" name="Freeform 68"/>
            <p:cNvSpPr>
              <a:spLocks/>
            </p:cNvSpPr>
            <p:nvPr/>
          </p:nvSpPr>
          <p:spPr bwMode="invGray">
            <a:xfrm>
              <a:off x="11042437" y="1540078"/>
              <a:ext cx="61366" cy="6401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2" name="Freeform 69"/>
            <p:cNvSpPr>
              <a:spLocks/>
            </p:cNvSpPr>
            <p:nvPr/>
          </p:nvSpPr>
          <p:spPr bwMode="invGray">
            <a:xfrm>
              <a:off x="11105917" y="1543279"/>
              <a:ext cx="29624" cy="0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3" name="Freeform 70"/>
            <p:cNvSpPr>
              <a:spLocks/>
            </p:cNvSpPr>
            <p:nvPr/>
          </p:nvSpPr>
          <p:spPr bwMode="invGray">
            <a:xfrm>
              <a:off x="10678479" y="1525677"/>
              <a:ext cx="103686" cy="9601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4" name="Freeform 71"/>
            <p:cNvSpPr>
              <a:spLocks/>
            </p:cNvSpPr>
            <p:nvPr/>
          </p:nvSpPr>
          <p:spPr bwMode="invGray">
            <a:xfrm>
              <a:off x="11040321" y="1549679"/>
              <a:ext cx="25392" cy="4801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5" name="Freeform 72"/>
            <p:cNvSpPr>
              <a:spLocks/>
            </p:cNvSpPr>
            <p:nvPr/>
          </p:nvSpPr>
          <p:spPr bwMode="invGray">
            <a:xfrm>
              <a:off x="10841414" y="1549679"/>
              <a:ext cx="59249" cy="1601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6" name="Freeform 73"/>
            <p:cNvSpPr>
              <a:spLocks/>
            </p:cNvSpPr>
            <p:nvPr/>
          </p:nvSpPr>
          <p:spPr bwMode="invGray">
            <a:xfrm>
              <a:off x="10900663" y="1549679"/>
              <a:ext cx="35972" cy="160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7" name="Freeform 74"/>
            <p:cNvSpPr>
              <a:spLocks/>
            </p:cNvSpPr>
            <p:nvPr/>
          </p:nvSpPr>
          <p:spPr bwMode="invGray">
            <a:xfrm>
              <a:off x="10957795" y="1554481"/>
              <a:ext cx="46553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8" name="Freeform 75"/>
            <p:cNvSpPr>
              <a:spLocks/>
            </p:cNvSpPr>
            <p:nvPr/>
          </p:nvSpPr>
          <p:spPr bwMode="invGray">
            <a:xfrm>
              <a:off x="10303942" y="1549679"/>
              <a:ext cx="63481" cy="3200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9" name="Freeform 76"/>
            <p:cNvSpPr>
              <a:spLocks/>
            </p:cNvSpPr>
            <p:nvPr/>
          </p:nvSpPr>
          <p:spPr bwMode="invGray">
            <a:xfrm>
              <a:off x="10483804" y="1557681"/>
              <a:ext cx="23277" cy="6401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0" name="Freeform 77"/>
            <p:cNvSpPr>
              <a:spLocks/>
            </p:cNvSpPr>
            <p:nvPr/>
          </p:nvSpPr>
          <p:spPr bwMode="invGray">
            <a:xfrm>
              <a:off x="10291246" y="1564082"/>
              <a:ext cx="118498" cy="1600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1" name="Freeform 78"/>
            <p:cNvSpPr>
              <a:spLocks/>
            </p:cNvSpPr>
            <p:nvPr/>
          </p:nvSpPr>
          <p:spPr bwMode="invGray">
            <a:xfrm>
              <a:off x="9622580" y="1546479"/>
              <a:ext cx="10579" cy="8002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2" name="Freeform 79"/>
            <p:cNvSpPr>
              <a:spLocks/>
            </p:cNvSpPr>
            <p:nvPr/>
          </p:nvSpPr>
          <p:spPr bwMode="invGray">
            <a:xfrm>
              <a:off x="8951798" y="1568882"/>
              <a:ext cx="97337" cy="8002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3" name="Freeform 80"/>
            <p:cNvSpPr>
              <a:spLocks/>
            </p:cNvSpPr>
            <p:nvPr/>
          </p:nvSpPr>
          <p:spPr bwMode="invGray">
            <a:xfrm>
              <a:off x="9006815" y="1565681"/>
              <a:ext cx="16928" cy="3200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4" name="Freeform 81"/>
            <p:cNvSpPr>
              <a:spLocks/>
            </p:cNvSpPr>
            <p:nvPr/>
          </p:nvSpPr>
          <p:spPr bwMode="invGray">
            <a:xfrm>
              <a:off x="1588009" y="1517675"/>
              <a:ext cx="38089" cy="3200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5" name="Freeform 82"/>
            <p:cNvSpPr>
              <a:spLocks/>
            </p:cNvSpPr>
            <p:nvPr/>
          </p:nvSpPr>
          <p:spPr bwMode="invGray">
            <a:xfrm>
              <a:off x="1522413" y="1519276"/>
              <a:ext cx="29624" cy="4800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6" name="Freeform 83"/>
            <p:cNvSpPr>
              <a:spLocks/>
            </p:cNvSpPr>
            <p:nvPr/>
          </p:nvSpPr>
          <p:spPr bwMode="invGray">
            <a:xfrm>
              <a:off x="6649556" y="1573683"/>
              <a:ext cx="33856" cy="3200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7" name="Freeform 84"/>
            <p:cNvSpPr>
              <a:spLocks/>
            </p:cNvSpPr>
            <p:nvPr/>
          </p:nvSpPr>
          <p:spPr bwMode="invGray">
            <a:xfrm>
              <a:off x="6162869" y="1565681"/>
              <a:ext cx="14813" cy="4801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8" name="Freeform 85"/>
            <p:cNvSpPr>
              <a:spLocks/>
            </p:cNvSpPr>
            <p:nvPr/>
          </p:nvSpPr>
          <p:spPr bwMode="invGray">
            <a:xfrm>
              <a:off x="5739662" y="1570483"/>
              <a:ext cx="59249" cy="6401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 marL="1100709">
              <a:defRPr/>
            </a:lvl6pPr>
            <a:lvl7pPr marL="1100709">
              <a:defRPr/>
            </a:lvl7pPr>
            <a:lvl8pPr marL="1100709">
              <a:defRPr/>
            </a:lvl8pPr>
            <a:lvl9pPr marL="1100709"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9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0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t>5/9/2024</a:t>
            </a:fld>
            <a:endParaRPr lang="en-US"/>
          </a:p>
        </p:txBody>
      </p:sp>
      <p:sp>
        <p:nvSpPr>
          <p:cNvPr id="8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93345">
              <a:lnSpc>
                <a:spcPts val="1238"/>
              </a:lnSpc>
            </a:pPr>
            <a:fld id="{81D60167-4931-47E6-BA6A-407CBD079E47}" type="slidenum">
              <a:rPr lang="en-US" smtClean="0"/>
              <a:pPr marL="93345">
                <a:lnSpc>
                  <a:spcPts val="1238"/>
                </a:lnSpc>
              </a:pPr>
              <a:t>‹#›</a:t>
            </a:fld>
            <a:r>
              <a:rPr lang="en-US" smtClean="0"/>
              <a:t>/</a:t>
            </a:r>
            <a:r>
              <a:rPr lang="en-US" spc="-4" smtClean="0"/>
              <a:t>23</a:t>
            </a:r>
            <a:endParaRPr lang="en-US" spc="-4" dirty="0"/>
          </a:p>
        </p:txBody>
      </p:sp>
    </p:spTree>
    <p:extLst>
      <p:ext uri="{BB962C8B-B14F-4D97-AF65-F5344CB8AC3E}">
        <p14:creationId xmlns:p14="http://schemas.microsoft.com/office/powerpoint/2010/main" val="2892208893"/>
      </p:ext>
    </p:extLst>
  </p:cSld>
  <p:clrMapOvr>
    <a:masterClrMapping/>
  </p:clrMapOvr>
  <p:transition spd="med">
    <p:fade/>
  </p:transition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line" descr="Line graphic"/>
          <p:cNvGrpSpPr>
            <a:grpSpLocks/>
          </p:cNvGrpSpPr>
          <p:nvPr/>
        </p:nvGrpSpPr>
        <p:grpSpPr bwMode="auto">
          <a:xfrm rot="5400000">
            <a:off x="5150844" y="2604493"/>
            <a:ext cx="4868465" cy="47625"/>
            <a:chOff x="1522413" y="1514475"/>
            <a:chExt cx="10569575" cy="64008"/>
          </a:xfrm>
        </p:grpSpPr>
        <p:sp>
          <p:nvSpPr>
            <p:cNvPr id="5" name="Freeform 10"/>
            <p:cNvSpPr>
              <a:spLocks/>
            </p:cNvSpPr>
            <p:nvPr/>
          </p:nvSpPr>
          <p:spPr bwMode="invGray">
            <a:xfrm>
              <a:off x="12027367" y="1527277"/>
              <a:ext cx="64621" cy="6401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" name="Freeform 11"/>
            <p:cNvSpPr>
              <a:spLocks/>
            </p:cNvSpPr>
            <p:nvPr/>
          </p:nvSpPr>
          <p:spPr bwMode="invGray">
            <a:xfrm>
              <a:off x="12022197" y="1533678"/>
              <a:ext cx="18093" cy="0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" name="Freeform 12"/>
            <p:cNvSpPr>
              <a:spLocks/>
            </p:cNvSpPr>
            <p:nvPr/>
          </p:nvSpPr>
          <p:spPr bwMode="invGray">
            <a:xfrm>
              <a:off x="12040290" y="1533678"/>
              <a:ext cx="41358" cy="6400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8" name="Freeform 15"/>
            <p:cNvSpPr>
              <a:spLocks/>
            </p:cNvSpPr>
            <p:nvPr/>
          </p:nvSpPr>
          <p:spPr bwMode="invGray">
            <a:xfrm>
              <a:off x="11830916" y="1527277"/>
              <a:ext cx="43942" cy="4267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9" name="Freeform 16"/>
            <p:cNvSpPr>
              <a:spLocks/>
            </p:cNvSpPr>
            <p:nvPr/>
          </p:nvSpPr>
          <p:spPr bwMode="invGray">
            <a:xfrm>
              <a:off x="11810236" y="1533677"/>
              <a:ext cx="41358" cy="2133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0" name="Freeform 17"/>
            <p:cNvSpPr>
              <a:spLocks/>
            </p:cNvSpPr>
            <p:nvPr/>
          </p:nvSpPr>
          <p:spPr bwMode="invGray">
            <a:xfrm>
              <a:off x="12004102" y="1537945"/>
              <a:ext cx="77546" cy="4267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invGray">
            <a:xfrm>
              <a:off x="11665483" y="1523009"/>
              <a:ext cx="38772" cy="4267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2" name="Freeform 19"/>
            <p:cNvSpPr>
              <a:spLocks/>
            </p:cNvSpPr>
            <p:nvPr/>
          </p:nvSpPr>
          <p:spPr bwMode="invGray">
            <a:xfrm>
              <a:off x="11505220" y="1523009"/>
              <a:ext cx="93056" cy="6401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3" name="Freeform 20"/>
            <p:cNvSpPr>
              <a:spLocks/>
            </p:cNvSpPr>
            <p:nvPr/>
          </p:nvSpPr>
          <p:spPr bwMode="invGray">
            <a:xfrm>
              <a:off x="11471616" y="1525143"/>
              <a:ext cx="33604" cy="4267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4" name="Freeform 21"/>
            <p:cNvSpPr>
              <a:spLocks/>
            </p:cNvSpPr>
            <p:nvPr/>
          </p:nvSpPr>
          <p:spPr bwMode="invGray">
            <a:xfrm>
              <a:off x="11712011" y="1529410"/>
              <a:ext cx="28433" cy="4267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5" name="Freeform 22"/>
            <p:cNvSpPr>
              <a:spLocks/>
            </p:cNvSpPr>
            <p:nvPr/>
          </p:nvSpPr>
          <p:spPr bwMode="invGray">
            <a:xfrm>
              <a:off x="11691333" y="1533679"/>
              <a:ext cx="36188" cy="0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6" name="Freeform 23"/>
            <p:cNvSpPr>
              <a:spLocks/>
            </p:cNvSpPr>
            <p:nvPr/>
          </p:nvSpPr>
          <p:spPr bwMode="invGray">
            <a:xfrm>
              <a:off x="11740445" y="1533679"/>
              <a:ext cx="5170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7" name="Freeform 24"/>
            <p:cNvSpPr>
              <a:spLocks/>
            </p:cNvSpPr>
            <p:nvPr/>
          </p:nvSpPr>
          <p:spPr bwMode="invGray">
            <a:xfrm>
              <a:off x="11841255" y="1537945"/>
              <a:ext cx="72377" cy="8534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8" name="Freeform 25"/>
            <p:cNvSpPr>
              <a:spLocks/>
            </p:cNvSpPr>
            <p:nvPr/>
          </p:nvSpPr>
          <p:spPr bwMode="invGray">
            <a:xfrm>
              <a:off x="11763709" y="1535811"/>
              <a:ext cx="46528" cy="4267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invGray">
            <a:xfrm>
              <a:off x="11745615" y="1540079"/>
              <a:ext cx="18095" cy="2134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0" name="Freeform 27"/>
            <p:cNvSpPr>
              <a:spLocks/>
            </p:cNvSpPr>
            <p:nvPr/>
          </p:nvSpPr>
          <p:spPr bwMode="invGray">
            <a:xfrm>
              <a:off x="11481955" y="1531543"/>
              <a:ext cx="85302" cy="4267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1" name="Freeform 28"/>
            <p:cNvSpPr>
              <a:spLocks/>
            </p:cNvSpPr>
            <p:nvPr/>
          </p:nvSpPr>
          <p:spPr bwMode="invGray">
            <a:xfrm>
              <a:off x="11626710" y="1533679"/>
              <a:ext cx="5170" cy="0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2" name="Freeform 29"/>
            <p:cNvSpPr>
              <a:spLocks/>
            </p:cNvSpPr>
            <p:nvPr/>
          </p:nvSpPr>
          <p:spPr bwMode="invGray">
            <a:xfrm>
              <a:off x="11262243" y="1533679"/>
              <a:ext cx="5170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3" name="Freeform 30"/>
            <p:cNvSpPr>
              <a:spLocks/>
            </p:cNvSpPr>
            <p:nvPr/>
          </p:nvSpPr>
          <p:spPr bwMode="invGray">
            <a:xfrm>
              <a:off x="11554333" y="1535811"/>
              <a:ext cx="43944" cy="2134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4" name="Freeform 31"/>
            <p:cNvSpPr>
              <a:spLocks/>
            </p:cNvSpPr>
            <p:nvPr/>
          </p:nvSpPr>
          <p:spPr bwMode="invGray">
            <a:xfrm>
              <a:off x="11409580" y="1531544"/>
              <a:ext cx="31019" cy="2134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5" name="Freeform 32"/>
            <p:cNvSpPr>
              <a:spLocks/>
            </p:cNvSpPr>
            <p:nvPr/>
          </p:nvSpPr>
          <p:spPr bwMode="invGray">
            <a:xfrm>
              <a:off x="11618957" y="1531544"/>
              <a:ext cx="517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6" name="Freeform 33"/>
            <p:cNvSpPr>
              <a:spLocks/>
            </p:cNvSpPr>
            <p:nvPr/>
          </p:nvSpPr>
          <p:spPr bwMode="invGray">
            <a:xfrm>
              <a:off x="11598276" y="1533677"/>
              <a:ext cx="28433" cy="2133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7" name="Freeform 34"/>
            <p:cNvSpPr>
              <a:spLocks/>
            </p:cNvSpPr>
            <p:nvPr/>
          </p:nvSpPr>
          <p:spPr bwMode="invGray">
            <a:xfrm>
              <a:off x="11138168" y="1535811"/>
              <a:ext cx="188695" cy="23470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8" name="Freeform 35"/>
            <p:cNvSpPr>
              <a:spLocks/>
            </p:cNvSpPr>
            <p:nvPr/>
          </p:nvSpPr>
          <p:spPr bwMode="invGray">
            <a:xfrm>
              <a:off x="11267411" y="1529410"/>
              <a:ext cx="93056" cy="4267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9" name="Freeform 36"/>
            <p:cNvSpPr>
              <a:spLocks/>
            </p:cNvSpPr>
            <p:nvPr/>
          </p:nvSpPr>
          <p:spPr bwMode="invGray">
            <a:xfrm>
              <a:off x="11360468" y="1531544"/>
              <a:ext cx="136998" cy="12802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0" name="Freeform 37"/>
            <p:cNvSpPr>
              <a:spLocks/>
            </p:cNvSpPr>
            <p:nvPr/>
          </p:nvSpPr>
          <p:spPr bwMode="invGray">
            <a:xfrm>
              <a:off x="11836086" y="1552880"/>
              <a:ext cx="7754" cy="0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1" name="Freeform 38"/>
            <p:cNvSpPr>
              <a:spLocks/>
            </p:cNvSpPr>
            <p:nvPr/>
          </p:nvSpPr>
          <p:spPr bwMode="invGray">
            <a:xfrm>
              <a:off x="11763710" y="1544346"/>
              <a:ext cx="118904" cy="10669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2" name="Freeform 39"/>
            <p:cNvSpPr>
              <a:spLocks/>
            </p:cNvSpPr>
            <p:nvPr/>
          </p:nvSpPr>
          <p:spPr bwMode="invGray">
            <a:xfrm>
              <a:off x="11554333" y="1544345"/>
              <a:ext cx="69793" cy="4267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3" name="Freeform 40"/>
            <p:cNvSpPr>
              <a:spLocks/>
            </p:cNvSpPr>
            <p:nvPr/>
          </p:nvSpPr>
          <p:spPr bwMode="invGray">
            <a:xfrm>
              <a:off x="11223469" y="1529412"/>
              <a:ext cx="38774" cy="6400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4" name="Freeform 41"/>
            <p:cNvSpPr>
              <a:spLocks/>
            </p:cNvSpPr>
            <p:nvPr/>
          </p:nvSpPr>
          <p:spPr bwMode="invGray">
            <a:xfrm>
              <a:off x="11145922" y="1531544"/>
              <a:ext cx="23265" cy="2134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5" name="Freeform 42"/>
            <p:cNvSpPr>
              <a:spLocks/>
            </p:cNvSpPr>
            <p:nvPr/>
          </p:nvSpPr>
          <p:spPr bwMode="invGray">
            <a:xfrm>
              <a:off x="6198460" y="1567815"/>
              <a:ext cx="20679" cy="2133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6" name="Freeform 43"/>
            <p:cNvSpPr>
              <a:spLocks/>
            </p:cNvSpPr>
            <p:nvPr/>
          </p:nvSpPr>
          <p:spPr bwMode="invGray">
            <a:xfrm>
              <a:off x="6356139" y="1565681"/>
              <a:ext cx="10340" cy="0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7" name="Freeform 44"/>
            <p:cNvSpPr>
              <a:spLocks/>
            </p:cNvSpPr>
            <p:nvPr/>
          </p:nvSpPr>
          <p:spPr bwMode="invGray">
            <a:xfrm>
              <a:off x="8951359" y="1520876"/>
              <a:ext cx="62037" cy="8534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8" name="Freeform 45"/>
            <p:cNvSpPr>
              <a:spLocks/>
            </p:cNvSpPr>
            <p:nvPr/>
          </p:nvSpPr>
          <p:spPr bwMode="invGray">
            <a:xfrm>
              <a:off x="7537429" y="1546480"/>
              <a:ext cx="28434" cy="4267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9" name="Freeform 46"/>
            <p:cNvSpPr>
              <a:spLocks/>
            </p:cNvSpPr>
            <p:nvPr/>
          </p:nvSpPr>
          <p:spPr bwMode="invGray">
            <a:xfrm>
              <a:off x="7477977" y="1565681"/>
              <a:ext cx="38772" cy="2134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0" name="Freeform 47"/>
            <p:cNvSpPr>
              <a:spLocks/>
            </p:cNvSpPr>
            <p:nvPr/>
          </p:nvSpPr>
          <p:spPr bwMode="invGray">
            <a:xfrm>
              <a:off x="5410073" y="1567816"/>
              <a:ext cx="36188" cy="4267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1" name="Freeform 48"/>
            <p:cNvSpPr>
              <a:spLocks/>
            </p:cNvSpPr>
            <p:nvPr/>
          </p:nvSpPr>
          <p:spPr bwMode="invGray">
            <a:xfrm>
              <a:off x="10205025" y="1531543"/>
              <a:ext cx="62037" cy="4267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2" name="Freeform 49"/>
            <p:cNvSpPr>
              <a:spLocks/>
            </p:cNvSpPr>
            <p:nvPr/>
          </p:nvSpPr>
          <p:spPr bwMode="invGray">
            <a:xfrm>
              <a:off x="6257914" y="1527277"/>
              <a:ext cx="18093" cy="2134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3" name="Freeform 50"/>
            <p:cNvSpPr>
              <a:spLocks/>
            </p:cNvSpPr>
            <p:nvPr/>
          </p:nvSpPr>
          <p:spPr bwMode="invGray">
            <a:xfrm>
              <a:off x="10135234" y="1527276"/>
              <a:ext cx="69791" cy="4267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4" name="Freeform 51"/>
            <p:cNvSpPr>
              <a:spLocks/>
            </p:cNvSpPr>
            <p:nvPr/>
          </p:nvSpPr>
          <p:spPr bwMode="invGray">
            <a:xfrm>
              <a:off x="2582214" y="1561414"/>
              <a:ext cx="7754" cy="2134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5" name="Freeform 52"/>
            <p:cNvSpPr>
              <a:spLocks/>
            </p:cNvSpPr>
            <p:nvPr/>
          </p:nvSpPr>
          <p:spPr bwMode="invGray">
            <a:xfrm>
              <a:off x="1762806" y="1523009"/>
              <a:ext cx="33604" cy="2134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6" name="Freeform 53"/>
            <p:cNvSpPr>
              <a:spLocks/>
            </p:cNvSpPr>
            <p:nvPr/>
          </p:nvSpPr>
          <p:spPr bwMode="invGray">
            <a:xfrm>
              <a:off x="10812473" y="1531544"/>
              <a:ext cx="18093" cy="2134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7" name="Freeform 54"/>
            <p:cNvSpPr>
              <a:spLocks/>
            </p:cNvSpPr>
            <p:nvPr/>
          </p:nvSpPr>
          <p:spPr bwMode="invGray">
            <a:xfrm>
              <a:off x="10897773" y="1544345"/>
              <a:ext cx="7755" cy="4267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8" name="Freeform 55"/>
            <p:cNvSpPr>
              <a:spLocks/>
            </p:cNvSpPr>
            <p:nvPr/>
          </p:nvSpPr>
          <p:spPr bwMode="invGray">
            <a:xfrm>
              <a:off x="9946537" y="1555014"/>
              <a:ext cx="5170" cy="2133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9" name="Freeform 56"/>
            <p:cNvSpPr>
              <a:spLocks/>
            </p:cNvSpPr>
            <p:nvPr/>
          </p:nvSpPr>
          <p:spPr bwMode="invGray">
            <a:xfrm>
              <a:off x="10817644" y="1531544"/>
              <a:ext cx="23263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0" name="Freeform 57"/>
            <p:cNvSpPr>
              <a:spLocks/>
            </p:cNvSpPr>
            <p:nvPr/>
          </p:nvSpPr>
          <p:spPr bwMode="invGray">
            <a:xfrm>
              <a:off x="10835736" y="1531544"/>
              <a:ext cx="20679" cy="2134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1" name="Freeform 58"/>
            <p:cNvSpPr>
              <a:spLocks/>
            </p:cNvSpPr>
            <p:nvPr/>
          </p:nvSpPr>
          <p:spPr bwMode="invGray">
            <a:xfrm>
              <a:off x="10786624" y="1531544"/>
              <a:ext cx="31019" cy="0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2" name="Freeform 59"/>
            <p:cNvSpPr>
              <a:spLocks/>
            </p:cNvSpPr>
            <p:nvPr/>
          </p:nvSpPr>
          <p:spPr bwMode="invGray">
            <a:xfrm>
              <a:off x="4091783" y="1555013"/>
              <a:ext cx="20679" cy="2133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3" name="Freeform 60"/>
            <p:cNvSpPr>
              <a:spLocks/>
            </p:cNvSpPr>
            <p:nvPr/>
          </p:nvSpPr>
          <p:spPr bwMode="invGray">
            <a:xfrm>
              <a:off x="8527440" y="1567816"/>
              <a:ext cx="2584" cy="0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4" name="Freeform 61"/>
            <p:cNvSpPr>
              <a:spLocks/>
            </p:cNvSpPr>
            <p:nvPr/>
          </p:nvSpPr>
          <p:spPr bwMode="invGray">
            <a:xfrm>
              <a:off x="8460233" y="1559282"/>
              <a:ext cx="67207" cy="14935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5" name="Freeform 62"/>
            <p:cNvSpPr>
              <a:spLocks noEditPoints="1"/>
            </p:cNvSpPr>
            <p:nvPr/>
          </p:nvSpPr>
          <p:spPr bwMode="invGray">
            <a:xfrm>
              <a:off x="1561185" y="1514474"/>
              <a:ext cx="9564057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6" name="Freeform 63"/>
            <p:cNvSpPr>
              <a:spLocks/>
            </p:cNvSpPr>
            <p:nvPr/>
          </p:nvSpPr>
          <p:spPr bwMode="invGray">
            <a:xfrm>
              <a:off x="7508995" y="1559281"/>
              <a:ext cx="10340" cy="4267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7" name="Freeform 64"/>
            <p:cNvSpPr>
              <a:spLocks/>
            </p:cNvSpPr>
            <p:nvPr/>
          </p:nvSpPr>
          <p:spPr bwMode="invGray">
            <a:xfrm>
              <a:off x="5433337" y="1567816"/>
              <a:ext cx="5170" cy="0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8" name="Freeform 65"/>
            <p:cNvSpPr>
              <a:spLocks/>
            </p:cNvSpPr>
            <p:nvPr/>
          </p:nvSpPr>
          <p:spPr bwMode="invGray">
            <a:xfrm>
              <a:off x="9672541" y="1569949"/>
              <a:ext cx="25849" cy="2134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9" name="Freeform 66"/>
            <p:cNvSpPr>
              <a:spLocks/>
            </p:cNvSpPr>
            <p:nvPr/>
          </p:nvSpPr>
          <p:spPr bwMode="invGray">
            <a:xfrm>
              <a:off x="10967566" y="1531544"/>
              <a:ext cx="38772" cy="2134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0" name="Freeform 67"/>
            <p:cNvSpPr>
              <a:spLocks/>
            </p:cNvSpPr>
            <p:nvPr/>
          </p:nvSpPr>
          <p:spPr bwMode="invGray">
            <a:xfrm>
              <a:off x="11329449" y="1555014"/>
              <a:ext cx="43942" cy="2133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1" name="Freeform 68"/>
            <p:cNvSpPr>
              <a:spLocks/>
            </p:cNvSpPr>
            <p:nvPr/>
          </p:nvSpPr>
          <p:spPr bwMode="invGray">
            <a:xfrm>
              <a:off x="11042527" y="1542213"/>
              <a:ext cx="59453" cy="6400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2" name="Freeform 69"/>
            <p:cNvSpPr>
              <a:spLocks/>
            </p:cNvSpPr>
            <p:nvPr/>
          </p:nvSpPr>
          <p:spPr bwMode="invGray">
            <a:xfrm>
              <a:off x="11107149" y="1544345"/>
              <a:ext cx="28433" cy="2134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3" name="Freeform 70"/>
            <p:cNvSpPr>
              <a:spLocks/>
            </p:cNvSpPr>
            <p:nvPr/>
          </p:nvSpPr>
          <p:spPr bwMode="invGray">
            <a:xfrm>
              <a:off x="10678059" y="1527277"/>
              <a:ext cx="103395" cy="10669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4" name="Freeform 71"/>
            <p:cNvSpPr>
              <a:spLocks/>
            </p:cNvSpPr>
            <p:nvPr/>
          </p:nvSpPr>
          <p:spPr bwMode="invGray">
            <a:xfrm>
              <a:off x="11039943" y="1550747"/>
              <a:ext cx="25849" cy="4267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5" name="Freeform 72"/>
            <p:cNvSpPr>
              <a:spLocks/>
            </p:cNvSpPr>
            <p:nvPr/>
          </p:nvSpPr>
          <p:spPr bwMode="invGray">
            <a:xfrm>
              <a:off x="10840906" y="1550747"/>
              <a:ext cx="59453" cy="2133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6" name="Freeform 73"/>
            <p:cNvSpPr>
              <a:spLocks/>
            </p:cNvSpPr>
            <p:nvPr/>
          </p:nvSpPr>
          <p:spPr bwMode="invGray">
            <a:xfrm>
              <a:off x="10900360" y="1550748"/>
              <a:ext cx="36188" cy="0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7" name="Freeform 74"/>
            <p:cNvSpPr>
              <a:spLocks/>
            </p:cNvSpPr>
            <p:nvPr/>
          </p:nvSpPr>
          <p:spPr bwMode="invGray">
            <a:xfrm>
              <a:off x="10957227" y="1555015"/>
              <a:ext cx="46528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8" name="Freeform 75"/>
            <p:cNvSpPr>
              <a:spLocks/>
            </p:cNvSpPr>
            <p:nvPr/>
          </p:nvSpPr>
          <p:spPr bwMode="invGray">
            <a:xfrm>
              <a:off x="10303250" y="1548612"/>
              <a:ext cx="62037" cy="4267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9" name="Freeform 76"/>
            <p:cNvSpPr>
              <a:spLocks/>
            </p:cNvSpPr>
            <p:nvPr/>
          </p:nvSpPr>
          <p:spPr bwMode="invGray">
            <a:xfrm>
              <a:off x="10484192" y="1559281"/>
              <a:ext cx="23265" cy="6400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0" name="Freeform 77"/>
            <p:cNvSpPr>
              <a:spLocks/>
            </p:cNvSpPr>
            <p:nvPr/>
          </p:nvSpPr>
          <p:spPr bwMode="invGray">
            <a:xfrm>
              <a:off x="10292911" y="1565681"/>
              <a:ext cx="116320" cy="2134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1" name="Freeform 78"/>
            <p:cNvSpPr>
              <a:spLocks/>
            </p:cNvSpPr>
            <p:nvPr/>
          </p:nvSpPr>
          <p:spPr bwMode="invGray">
            <a:xfrm>
              <a:off x="9620842" y="1546480"/>
              <a:ext cx="12925" cy="8534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2" name="Freeform 79"/>
            <p:cNvSpPr>
              <a:spLocks/>
            </p:cNvSpPr>
            <p:nvPr/>
          </p:nvSpPr>
          <p:spPr bwMode="invGray">
            <a:xfrm>
              <a:off x="8951360" y="1567816"/>
              <a:ext cx="98225" cy="8534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3" name="Freeform 80"/>
            <p:cNvSpPr>
              <a:spLocks/>
            </p:cNvSpPr>
            <p:nvPr/>
          </p:nvSpPr>
          <p:spPr bwMode="invGray">
            <a:xfrm>
              <a:off x="9005641" y="1567816"/>
              <a:ext cx="18095" cy="2133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4" name="Freeform 81"/>
            <p:cNvSpPr>
              <a:spLocks/>
            </p:cNvSpPr>
            <p:nvPr/>
          </p:nvSpPr>
          <p:spPr bwMode="invGray">
            <a:xfrm>
              <a:off x="1587034" y="1516609"/>
              <a:ext cx="38774" cy="4267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5" name="Freeform 82"/>
            <p:cNvSpPr>
              <a:spLocks/>
            </p:cNvSpPr>
            <p:nvPr/>
          </p:nvSpPr>
          <p:spPr bwMode="invGray">
            <a:xfrm>
              <a:off x="1522413" y="1520876"/>
              <a:ext cx="31019" cy="6400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6" name="Freeform 83"/>
            <p:cNvSpPr>
              <a:spLocks/>
            </p:cNvSpPr>
            <p:nvPr/>
          </p:nvSpPr>
          <p:spPr bwMode="invGray">
            <a:xfrm>
              <a:off x="6650816" y="1576350"/>
              <a:ext cx="33603" cy="213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7" name="Freeform 84"/>
            <p:cNvSpPr>
              <a:spLocks/>
            </p:cNvSpPr>
            <p:nvPr/>
          </p:nvSpPr>
          <p:spPr bwMode="invGray">
            <a:xfrm>
              <a:off x="6162273" y="1567816"/>
              <a:ext cx="15509" cy="6400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8" name="Freeform 85"/>
            <p:cNvSpPr>
              <a:spLocks/>
            </p:cNvSpPr>
            <p:nvPr/>
          </p:nvSpPr>
          <p:spPr bwMode="invGray">
            <a:xfrm>
              <a:off x="5738351" y="1572082"/>
              <a:ext cx="62037" cy="4267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73233" y="205982"/>
            <a:ext cx="1028968" cy="442631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6130" y="208362"/>
            <a:ext cx="6859787" cy="4423930"/>
          </a:xfrm>
        </p:spPr>
        <p:txBody>
          <a:bodyPr vert="eaVert"/>
          <a:lstStyle>
            <a:lvl5pPr>
              <a:defRPr/>
            </a:lvl5pPr>
            <a:lvl6pPr marL="709803" indent="0">
              <a:buNone/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9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0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t>5/9/2024</a:t>
            </a:fld>
            <a:endParaRPr lang="en-US"/>
          </a:p>
        </p:txBody>
      </p:sp>
      <p:sp>
        <p:nvSpPr>
          <p:cNvPr id="8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93345">
              <a:lnSpc>
                <a:spcPts val="1238"/>
              </a:lnSpc>
            </a:pPr>
            <a:fld id="{81D60167-4931-47E6-BA6A-407CBD079E47}" type="slidenum">
              <a:rPr lang="en-US" smtClean="0"/>
              <a:pPr marL="93345">
                <a:lnSpc>
                  <a:spcPts val="1238"/>
                </a:lnSpc>
              </a:pPr>
              <a:t>‹#›</a:t>
            </a:fld>
            <a:r>
              <a:rPr lang="en-US" smtClean="0"/>
              <a:t>/</a:t>
            </a:r>
            <a:r>
              <a:rPr lang="en-US" spc="-4" smtClean="0"/>
              <a:t>23</a:t>
            </a:r>
            <a:endParaRPr lang="en-US" spc="-4" dirty="0"/>
          </a:p>
        </p:txBody>
      </p:sp>
    </p:spTree>
    <p:extLst>
      <p:ext uri="{BB962C8B-B14F-4D97-AF65-F5344CB8AC3E}">
        <p14:creationId xmlns:p14="http://schemas.microsoft.com/office/powerpoint/2010/main" val="2199669581"/>
      </p:ext>
    </p:extLst>
  </p:cSld>
  <p:clrMapOvr>
    <a:masterClrMapping/>
  </p:clrMapOvr>
  <p:transition spd="med">
    <p:fade/>
  </p:transition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4675" y="228601"/>
            <a:ext cx="8001000" cy="9120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66738" y="1314450"/>
            <a:ext cx="3924300" cy="3200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3438" y="1314450"/>
            <a:ext cx="3924300" cy="3200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4683919"/>
            <a:ext cx="1981200" cy="357188"/>
          </a:xfrm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t>5/9/2024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1981200" cy="357188"/>
          </a:xfrm>
        </p:spPr>
        <p:txBody>
          <a:bodyPr/>
          <a:lstStyle>
            <a:lvl1pPr>
              <a:defRPr/>
            </a:lvl1pPr>
          </a:lstStyle>
          <a:p>
            <a:pPr marL="93345">
              <a:lnSpc>
                <a:spcPts val="1238"/>
              </a:lnSpc>
            </a:pPr>
            <a:fld id="{81D60167-4931-47E6-BA6A-407CBD079E47}" type="slidenum">
              <a:rPr lang="en-US" smtClean="0"/>
              <a:pPr marL="93345">
                <a:lnSpc>
                  <a:spcPts val="1238"/>
                </a:lnSpc>
              </a:pPr>
              <a:t>‹#›</a:t>
            </a:fld>
            <a:r>
              <a:rPr lang="en-US" smtClean="0"/>
              <a:t>/</a:t>
            </a:r>
            <a:r>
              <a:rPr lang="en-US" spc="-4" smtClean="0"/>
              <a:t>23</a:t>
            </a:r>
            <a:endParaRPr lang="en-US" spc="-4" dirty="0"/>
          </a:p>
        </p:txBody>
      </p:sp>
    </p:spTree>
    <p:extLst>
      <p:ext uri="{BB962C8B-B14F-4D97-AF65-F5344CB8AC3E}">
        <p14:creationId xmlns:p14="http://schemas.microsoft.com/office/powerpoint/2010/main" val="2385165355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line" descr="Line graphic"/>
          <p:cNvGrpSpPr>
            <a:grpSpLocks/>
          </p:cNvGrpSpPr>
          <p:nvPr/>
        </p:nvGrpSpPr>
        <p:grpSpPr bwMode="auto">
          <a:xfrm>
            <a:off x="1141413" y="1135856"/>
            <a:ext cx="7929562" cy="47625"/>
            <a:chOff x="1522413" y="1514475"/>
            <a:chExt cx="10569575" cy="64008"/>
          </a:xfrm>
        </p:grpSpPr>
        <p:sp>
          <p:nvSpPr>
            <p:cNvPr id="5" name="Freeform 10"/>
            <p:cNvSpPr>
              <a:spLocks/>
            </p:cNvSpPr>
            <p:nvPr/>
          </p:nvSpPr>
          <p:spPr bwMode="invGray">
            <a:xfrm>
              <a:off x="12028507" y="1525677"/>
              <a:ext cx="63481" cy="4800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" name="Freeform 11"/>
            <p:cNvSpPr>
              <a:spLocks/>
            </p:cNvSpPr>
            <p:nvPr/>
          </p:nvSpPr>
          <p:spPr bwMode="invGray">
            <a:xfrm>
              <a:off x="12022160" y="1533677"/>
              <a:ext cx="19044" cy="0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" name="Freeform 12"/>
            <p:cNvSpPr>
              <a:spLocks/>
            </p:cNvSpPr>
            <p:nvPr/>
          </p:nvSpPr>
          <p:spPr bwMode="invGray">
            <a:xfrm>
              <a:off x="12041203" y="1532078"/>
              <a:ext cx="40205" cy="6401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8" name="Freeform 15"/>
            <p:cNvSpPr>
              <a:spLocks/>
            </p:cNvSpPr>
            <p:nvPr/>
          </p:nvSpPr>
          <p:spPr bwMode="invGray">
            <a:xfrm>
              <a:off x="11831717" y="1527277"/>
              <a:ext cx="42321" cy="4801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9" name="Freeform 16"/>
            <p:cNvSpPr>
              <a:spLocks/>
            </p:cNvSpPr>
            <p:nvPr/>
          </p:nvSpPr>
          <p:spPr bwMode="invGray">
            <a:xfrm>
              <a:off x="11808440" y="1532078"/>
              <a:ext cx="42321" cy="1600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0" name="Freeform 17"/>
            <p:cNvSpPr>
              <a:spLocks/>
            </p:cNvSpPr>
            <p:nvPr/>
          </p:nvSpPr>
          <p:spPr bwMode="invGray">
            <a:xfrm>
              <a:off x="12003115" y="1538479"/>
              <a:ext cx="78294" cy="3200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invGray">
            <a:xfrm>
              <a:off x="11664550" y="1522477"/>
              <a:ext cx="40205" cy="4800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2" name="Freeform 19"/>
            <p:cNvSpPr>
              <a:spLocks/>
            </p:cNvSpPr>
            <p:nvPr/>
          </p:nvSpPr>
          <p:spPr bwMode="invGray">
            <a:xfrm>
              <a:off x="11505848" y="1522477"/>
              <a:ext cx="93105" cy="4800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3" name="Freeform 20"/>
            <p:cNvSpPr>
              <a:spLocks/>
            </p:cNvSpPr>
            <p:nvPr/>
          </p:nvSpPr>
          <p:spPr bwMode="invGray">
            <a:xfrm>
              <a:off x="11471992" y="1525677"/>
              <a:ext cx="33856" cy="3200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4" name="Freeform 21"/>
            <p:cNvSpPr>
              <a:spLocks/>
            </p:cNvSpPr>
            <p:nvPr/>
          </p:nvSpPr>
          <p:spPr bwMode="invGray">
            <a:xfrm>
              <a:off x="11711102" y="1528877"/>
              <a:ext cx="29624" cy="4800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5" name="Freeform 22"/>
            <p:cNvSpPr>
              <a:spLocks/>
            </p:cNvSpPr>
            <p:nvPr/>
          </p:nvSpPr>
          <p:spPr bwMode="invGray">
            <a:xfrm>
              <a:off x="11692059" y="1533677"/>
              <a:ext cx="33856" cy="0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6" name="Freeform 23"/>
            <p:cNvSpPr>
              <a:spLocks/>
            </p:cNvSpPr>
            <p:nvPr/>
          </p:nvSpPr>
          <p:spPr bwMode="invGray">
            <a:xfrm>
              <a:off x="11740727" y="1533677"/>
              <a:ext cx="423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7" name="Freeform 24"/>
            <p:cNvSpPr>
              <a:spLocks/>
            </p:cNvSpPr>
            <p:nvPr/>
          </p:nvSpPr>
          <p:spPr bwMode="invGray">
            <a:xfrm>
              <a:off x="11840181" y="1538479"/>
              <a:ext cx="71945" cy="8000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8" name="Freeform 25"/>
            <p:cNvSpPr>
              <a:spLocks/>
            </p:cNvSpPr>
            <p:nvPr/>
          </p:nvSpPr>
          <p:spPr bwMode="invGray">
            <a:xfrm>
              <a:off x="11764004" y="1535278"/>
              <a:ext cx="44436" cy="3200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invGray">
            <a:xfrm>
              <a:off x="11744959" y="1538479"/>
              <a:ext cx="19045" cy="1600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0" name="Freeform 27"/>
            <p:cNvSpPr>
              <a:spLocks/>
            </p:cNvSpPr>
            <p:nvPr/>
          </p:nvSpPr>
          <p:spPr bwMode="invGray">
            <a:xfrm>
              <a:off x="11482571" y="1532078"/>
              <a:ext cx="84641" cy="3200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1" name="Freeform 28"/>
            <p:cNvSpPr>
              <a:spLocks/>
            </p:cNvSpPr>
            <p:nvPr/>
          </p:nvSpPr>
          <p:spPr bwMode="invGray">
            <a:xfrm>
              <a:off x="11626461" y="1533677"/>
              <a:ext cx="4232" cy="0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2" name="Freeform 29"/>
            <p:cNvSpPr>
              <a:spLocks/>
            </p:cNvSpPr>
            <p:nvPr/>
          </p:nvSpPr>
          <p:spPr bwMode="invGray">
            <a:xfrm>
              <a:off x="11262504" y="1533677"/>
              <a:ext cx="423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3" name="Freeform 30"/>
            <p:cNvSpPr>
              <a:spLocks/>
            </p:cNvSpPr>
            <p:nvPr/>
          </p:nvSpPr>
          <p:spPr bwMode="invGray">
            <a:xfrm>
              <a:off x="11554516" y="1533677"/>
              <a:ext cx="44437" cy="3200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4" name="Freeform 31"/>
            <p:cNvSpPr>
              <a:spLocks/>
            </p:cNvSpPr>
            <p:nvPr/>
          </p:nvSpPr>
          <p:spPr bwMode="invGray">
            <a:xfrm>
              <a:off x="11408511" y="1528877"/>
              <a:ext cx="31740" cy="3200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5" name="Freeform 32"/>
            <p:cNvSpPr>
              <a:spLocks/>
            </p:cNvSpPr>
            <p:nvPr/>
          </p:nvSpPr>
          <p:spPr bwMode="invGray">
            <a:xfrm>
              <a:off x="11617997" y="1532078"/>
              <a:ext cx="6349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6" name="Freeform 33"/>
            <p:cNvSpPr>
              <a:spLocks/>
            </p:cNvSpPr>
            <p:nvPr/>
          </p:nvSpPr>
          <p:spPr bwMode="invGray">
            <a:xfrm>
              <a:off x="11598953" y="1532078"/>
              <a:ext cx="27508" cy="1600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7" name="Freeform 34"/>
            <p:cNvSpPr>
              <a:spLocks/>
            </p:cNvSpPr>
            <p:nvPr/>
          </p:nvSpPr>
          <p:spPr bwMode="invGray">
            <a:xfrm>
              <a:off x="11137659" y="1533677"/>
              <a:ext cx="188326" cy="24004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8" name="Freeform 35"/>
            <p:cNvSpPr>
              <a:spLocks/>
            </p:cNvSpPr>
            <p:nvPr/>
          </p:nvSpPr>
          <p:spPr bwMode="invGray">
            <a:xfrm>
              <a:off x="11266736" y="1528877"/>
              <a:ext cx="95222" cy="4800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9" name="Freeform 36"/>
            <p:cNvSpPr>
              <a:spLocks/>
            </p:cNvSpPr>
            <p:nvPr/>
          </p:nvSpPr>
          <p:spPr bwMode="invGray">
            <a:xfrm>
              <a:off x="11361958" y="1532078"/>
              <a:ext cx="135426" cy="11201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0" name="Freeform 37"/>
            <p:cNvSpPr>
              <a:spLocks/>
            </p:cNvSpPr>
            <p:nvPr/>
          </p:nvSpPr>
          <p:spPr bwMode="invGray">
            <a:xfrm>
              <a:off x="11833832" y="1552880"/>
              <a:ext cx="10581" cy="160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1" name="Freeform 38"/>
            <p:cNvSpPr>
              <a:spLocks/>
            </p:cNvSpPr>
            <p:nvPr/>
          </p:nvSpPr>
          <p:spPr bwMode="invGray">
            <a:xfrm>
              <a:off x="11764004" y="1543279"/>
              <a:ext cx="118498" cy="9601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2" name="Freeform 39"/>
            <p:cNvSpPr>
              <a:spLocks/>
            </p:cNvSpPr>
            <p:nvPr/>
          </p:nvSpPr>
          <p:spPr bwMode="invGray">
            <a:xfrm>
              <a:off x="11554516" y="1543279"/>
              <a:ext cx="69830" cy="6401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3" name="Freeform 40"/>
            <p:cNvSpPr>
              <a:spLocks/>
            </p:cNvSpPr>
            <p:nvPr/>
          </p:nvSpPr>
          <p:spPr bwMode="invGray">
            <a:xfrm>
              <a:off x="11224415" y="1527277"/>
              <a:ext cx="38089" cy="6401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4" name="Freeform 41"/>
            <p:cNvSpPr>
              <a:spLocks/>
            </p:cNvSpPr>
            <p:nvPr/>
          </p:nvSpPr>
          <p:spPr bwMode="invGray">
            <a:xfrm>
              <a:off x="11146123" y="1528877"/>
              <a:ext cx="21160" cy="3200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5" name="Freeform 42"/>
            <p:cNvSpPr>
              <a:spLocks/>
            </p:cNvSpPr>
            <p:nvPr/>
          </p:nvSpPr>
          <p:spPr bwMode="invGray">
            <a:xfrm>
              <a:off x="6196725" y="1565681"/>
              <a:ext cx="21160" cy="160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6" name="Freeform 43"/>
            <p:cNvSpPr>
              <a:spLocks/>
            </p:cNvSpPr>
            <p:nvPr/>
          </p:nvSpPr>
          <p:spPr bwMode="invGray">
            <a:xfrm>
              <a:off x="6355428" y="1565681"/>
              <a:ext cx="10579" cy="0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7" name="Freeform 44"/>
            <p:cNvSpPr>
              <a:spLocks/>
            </p:cNvSpPr>
            <p:nvPr/>
          </p:nvSpPr>
          <p:spPr bwMode="invGray">
            <a:xfrm>
              <a:off x="8949682" y="1522477"/>
              <a:ext cx="63481" cy="6401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8" name="Freeform 45"/>
            <p:cNvSpPr>
              <a:spLocks/>
            </p:cNvSpPr>
            <p:nvPr/>
          </p:nvSpPr>
          <p:spPr bwMode="invGray">
            <a:xfrm>
              <a:off x="7538289" y="1546479"/>
              <a:ext cx="27509" cy="3200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9" name="Freeform 46"/>
            <p:cNvSpPr>
              <a:spLocks/>
            </p:cNvSpPr>
            <p:nvPr/>
          </p:nvSpPr>
          <p:spPr bwMode="invGray">
            <a:xfrm>
              <a:off x="7479040" y="1562481"/>
              <a:ext cx="38089" cy="3200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0" name="Freeform 47"/>
            <p:cNvSpPr>
              <a:spLocks/>
            </p:cNvSpPr>
            <p:nvPr/>
          </p:nvSpPr>
          <p:spPr bwMode="invGray">
            <a:xfrm>
              <a:off x="5409562" y="1568882"/>
              <a:ext cx="38089" cy="3200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1" name="Freeform 48"/>
            <p:cNvSpPr>
              <a:spLocks/>
            </p:cNvSpPr>
            <p:nvPr/>
          </p:nvSpPr>
          <p:spPr bwMode="invGray">
            <a:xfrm>
              <a:off x="10206605" y="1530477"/>
              <a:ext cx="61364" cy="4801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2" name="Freeform 49"/>
            <p:cNvSpPr>
              <a:spLocks/>
            </p:cNvSpPr>
            <p:nvPr/>
          </p:nvSpPr>
          <p:spPr bwMode="invGray">
            <a:xfrm>
              <a:off x="6258091" y="1525677"/>
              <a:ext cx="19044" cy="1600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3" name="Freeform 50"/>
            <p:cNvSpPr>
              <a:spLocks/>
            </p:cNvSpPr>
            <p:nvPr/>
          </p:nvSpPr>
          <p:spPr bwMode="invGray">
            <a:xfrm>
              <a:off x="10134660" y="1527277"/>
              <a:ext cx="71945" cy="4801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4" name="Freeform 51"/>
            <p:cNvSpPr>
              <a:spLocks/>
            </p:cNvSpPr>
            <p:nvPr/>
          </p:nvSpPr>
          <p:spPr bwMode="invGray">
            <a:xfrm>
              <a:off x="2582544" y="1559281"/>
              <a:ext cx="8464" cy="160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5" name="Freeform 52"/>
            <p:cNvSpPr>
              <a:spLocks/>
            </p:cNvSpPr>
            <p:nvPr/>
          </p:nvSpPr>
          <p:spPr bwMode="invGray">
            <a:xfrm>
              <a:off x="1761524" y="1522477"/>
              <a:ext cx="35973" cy="0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6" name="Freeform 53"/>
            <p:cNvSpPr>
              <a:spLocks/>
            </p:cNvSpPr>
            <p:nvPr/>
          </p:nvSpPr>
          <p:spPr bwMode="invGray">
            <a:xfrm>
              <a:off x="10811790" y="1528877"/>
              <a:ext cx="19044" cy="1600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7" name="Freeform 54"/>
            <p:cNvSpPr>
              <a:spLocks/>
            </p:cNvSpPr>
            <p:nvPr/>
          </p:nvSpPr>
          <p:spPr bwMode="invGray">
            <a:xfrm>
              <a:off x="10896431" y="1544879"/>
              <a:ext cx="8464" cy="3200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8" name="Freeform 55"/>
            <p:cNvSpPr>
              <a:spLocks/>
            </p:cNvSpPr>
            <p:nvPr/>
          </p:nvSpPr>
          <p:spPr bwMode="invGray">
            <a:xfrm>
              <a:off x="9946332" y="1554481"/>
              <a:ext cx="6349" cy="0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9" name="Freeform 56"/>
            <p:cNvSpPr>
              <a:spLocks/>
            </p:cNvSpPr>
            <p:nvPr/>
          </p:nvSpPr>
          <p:spPr bwMode="invGray">
            <a:xfrm>
              <a:off x="10818137" y="1532078"/>
              <a:ext cx="23277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0" name="Freeform 57"/>
            <p:cNvSpPr>
              <a:spLocks/>
            </p:cNvSpPr>
            <p:nvPr/>
          </p:nvSpPr>
          <p:spPr bwMode="invGray">
            <a:xfrm>
              <a:off x="10837182" y="1528877"/>
              <a:ext cx="19044" cy="1600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1" name="Freeform 58"/>
            <p:cNvSpPr>
              <a:spLocks/>
            </p:cNvSpPr>
            <p:nvPr/>
          </p:nvSpPr>
          <p:spPr bwMode="invGray">
            <a:xfrm>
              <a:off x="10786397" y="1530477"/>
              <a:ext cx="31740" cy="160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2" name="Freeform 59"/>
            <p:cNvSpPr>
              <a:spLocks/>
            </p:cNvSpPr>
            <p:nvPr/>
          </p:nvSpPr>
          <p:spPr bwMode="invGray">
            <a:xfrm>
              <a:off x="4093390" y="1552880"/>
              <a:ext cx="19045" cy="1601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3" name="Freeform 60"/>
            <p:cNvSpPr>
              <a:spLocks/>
            </p:cNvSpPr>
            <p:nvPr/>
          </p:nvSpPr>
          <p:spPr bwMode="invGray">
            <a:xfrm>
              <a:off x="8528592" y="1567282"/>
              <a:ext cx="2117" cy="1600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4" name="Freeform 61"/>
            <p:cNvSpPr>
              <a:spLocks/>
            </p:cNvSpPr>
            <p:nvPr/>
          </p:nvSpPr>
          <p:spPr bwMode="invGray">
            <a:xfrm>
              <a:off x="8460879" y="1556080"/>
              <a:ext cx="67713" cy="14402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5" name="Freeform 62"/>
            <p:cNvSpPr>
              <a:spLocks noEditPoints="1"/>
            </p:cNvSpPr>
            <p:nvPr/>
          </p:nvSpPr>
          <p:spPr bwMode="invGray">
            <a:xfrm>
              <a:off x="1562617" y="1514475"/>
              <a:ext cx="9562345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6" name="Freeform 63"/>
            <p:cNvSpPr>
              <a:spLocks/>
            </p:cNvSpPr>
            <p:nvPr/>
          </p:nvSpPr>
          <p:spPr bwMode="invGray">
            <a:xfrm>
              <a:off x="7508664" y="1559281"/>
              <a:ext cx="10581" cy="4801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7" name="Freeform 64"/>
            <p:cNvSpPr>
              <a:spLocks/>
            </p:cNvSpPr>
            <p:nvPr/>
          </p:nvSpPr>
          <p:spPr bwMode="invGray">
            <a:xfrm>
              <a:off x="5434954" y="1567282"/>
              <a:ext cx="4232" cy="1600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8" name="Freeform 65"/>
            <p:cNvSpPr>
              <a:spLocks/>
            </p:cNvSpPr>
            <p:nvPr/>
          </p:nvSpPr>
          <p:spPr bwMode="invGray">
            <a:xfrm>
              <a:off x="9673365" y="1567282"/>
              <a:ext cx="25392" cy="3200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9" name="Freeform 66"/>
            <p:cNvSpPr>
              <a:spLocks/>
            </p:cNvSpPr>
            <p:nvPr/>
          </p:nvSpPr>
          <p:spPr bwMode="invGray">
            <a:xfrm>
              <a:off x="10966259" y="1528877"/>
              <a:ext cx="40205" cy="3200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0" name="Freeform 67"/>
            <p:cNvSpPr>
              <a:spLocks/>
            </p:cNvSpPr>
            <p:nvPr/>
          </p:nvSpPr>
          <p:spPr bwMode="invGray">
            <a:xfrm>
              <a:off x="11330217" y="1552880"/>
              <a:ext cx="44437" cy="1601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1" name="Freeform 68"/>
            <p:cNvSpPr>
              <a:spLocks/>
            </p:cNvSpPr>
            <p:nvPr/>
          </p:nvSpPr>
          <p:spPr bwMode="invGray">
            <a:xfrm>
              <a:off x="11042437" y="1540078"/>
              <a:ext cx="61366" cy="6401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2" name="Freeform 69"/>
            <p:cNvSpPr>
              <a:spLocks/>
            </p:cNvSpPr>
            <p:nvPr/>
          </p:nvSpPr>
          <p:spPr bwMode="invGray">
            <a:xfrm>
              <a:off x="11105917" y="1543279"/>
              <a:ext cx="29624" cy="0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3" name="Freeform 70"/>
            <p:cNvSpPr>
              <a:spLocks/>
            </p:cNvSpPr>
            <p:nvPr/>
          </p:nvSpPr>
          <p:spPr bwMode="invGray">
            <a:xfrm>
              <a:off x="10678479" y="1525677"/>
              <a:ext cx="103686" cy="9601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4" name="Freeform 71"/>
            <p:cNvSpPr>
              <a:spLocks/>
            </p:cNvSpPr>
            <p:nvPr/>
          </p:nvSpPr>
          <p:spPr bwMode="invGray">
            <a:xfrm>
              <a:off x="11040321" y="1549679"/>
              <a:ext cx="25392" cy="4801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5" name="Freeform 72"/>
            <p:cNvSpPr>
              <a:spLocks/>
            </p:cNvSpPr>
            <p:nvPr/>
          </p:nvSpPr>
          <p:spPr bwMode="invGray">
            <a:xfrm>
              <a:off x="10841414" y="1549679"/>
              <a:ext cx="59249" cy="1601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6" name="Freeform 73"/>
            <p:cNvSpPr>
              <a:spLocks/>
            </p:cNvSpPr>
            <p:nvPr/>
          </p:nvSpPr>
          <p:spPr bwMode="invGray">
            <a:xfrm>
              <a:off x="10900663" y="1549679"/>
              <a:ext cx="35972" cy="160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7" name="Freeform 74"/>
            <p:cNvSpPr>
              <a:spLocks/>
            </p:cNvSpPr>
            <p:nvPr/>
          </p:nvSpPr>
          <p:spPr bwMode="invGray">
            <a:xfrm>
              <a:off x="10957795" y="1554481"/>
              <a:ext cx="46553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8" name="Freeform 75"/>
            <p:cNvSpPr>
              <a:spLocks/>
            </p:cNvSpPr>
            <p:nvPr/>
          </p:nvSpPr>
          <p:spPr bwMode="invGray">
            <a:xfrm>
              <a:off x="10303942" y="1549679"/>
              <a:ext cx="63481" cy="3200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9" name="Freeform 76"/>
            <p:cNvSpPr>
              <a:spLocks/>
            </p:cNvSpPr>
            <p:nvPr/>
          </p:nvSpPr>
          <p:spPr bwMode="invGray">
            <a:xfrm>
              <a:off x="10483804" y="1557681"/>
              <a:ext cx="23277" cy="6401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0" name="Freeform 77"/>
            <p:cNvSpPr>
              <a:spLocks/>
            </p:cNvSpPr>
            <p:nvPr/>
          </p:nvSpPr>
          <p:spPr bwMode="invGray">
            <a:xfrm>
              <a:off x="10291246" y="1564082"/>
              <a:ext cx="118498" cy="1600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1" name="Freeform 78"/>
            <p:cNvSpPr>
              <a:spLocks/>
            </p:cNvSpPr>
            <p:nvPr/>
          </p:nvSpPr>
          <p:spPr bwMode="invGray">
            <a:xfrm>
              <a:off x="9622580" y="1546479"/>
              <a:ext cx="10579" cy="8002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2" name="Freeform 79"/>
            <p:cNvSpPr>
              <a:spLocks/>
            </p:cNvSpPr>
            <p:nvPr/>
          </p:nvSpPr>
          <p:spPr bwMode="invGray">
            <a:xfrm>
              <a:off x="8951798" y="1568882"/>
              <a:ext cx="97337" cy="8002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3" name="Freeform 80"/>
            <p:cNvSpPr>
              <a:spLocks/>
            </p:cNvSpPr>
            <p:nvPr/>
          </p:nvSpPr>
          <p:spPr bwMode="invGray">
            <a:xfrm>
              <a:off x="9006815" y="1565681"/>
              <a:ext cx="16928" cy="3200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4" name="Freeform 81"/>
            <p:cNvSpPr>
              <a:spLocks/>
            </p:cNvSpPr>
            <p:nvPr/>
          </p:nvSpPr>
          <p:spPr bwMode="invGray">
            <a:xfrm>
              <a:off x="1588009" y="1517675"/>
              <a:ext cx="38089" cy="3200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5" name="Freeform 82"/>
            <p:cNvSpPr>
              <a:spLocks/>
            </p:cNvSpPr>
            <p:nvPr/>
          </p:nvSpPr>
          <p:spPr bwMode="invGray">
            <a:xfrm>
              <a:off x="1522413" y="1519276"/>
              <a:ext cx="29624" cy="4800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6" name="Freeform 83"/>
            <p:cNvSpPr>
              <a:spLocks/>
            </p:cNvSpPr>
            <p:nvPr/>
          </p:nvSpPr>
          <p:spPr bwMode="invGray">
            <a:xfrm>
              <a:off x="6649556" y="1573683"/>
              <a:ext cx="33856" cy="3200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7" name="Freeform 84"/>
            <p:cNvSpPr>
              <a:spLocks/>
            </p:cNvSpPr>
            <p:nvPr/>
          </p:nvSpPr>
          <p:spPr bwMode="invGray">
            <a:xfrm>
              <a:off x="6162869" y="1565681"/>
              <a:ext cx="14813" cy="4801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8" name="Freeform 85"/>
            <p:cNvSpPr>
              <a:spLocks/>
            </p:cNvSpPr>
            <p:nvPr/>
          </p:nvSpPr>
          <p:spPr bwMode="invGray">
            <a:xfrm>
              <a:off x="5739662" y="1570483"/>
              <a:ext cx="59249" cy="6401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2108" y="205978"/>
            <a:ext cx="6859785" cy="7655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308610">
              <a:defRPr/>
            </a:lvl2pPr>
            <a:lvl3pPr marL="437198">
              <a:defRPr/>
            </a:lvl3pPr>
            <a:lvl4pPr marL="565785">
              <a:defRPr/>
            </a:lvl4pPr>
            <a:lvl5pPr marL="694373">
              <a:defRPr/>
            </a:lvl5pPr>
            <a:lvl6pPr marL="822960">
              <a:defRPr baseline="0"/>
            </a:lvl6pPr>
            <a:lvl7pPr marL="951548">
              <a:defRPr baseline="0"/>
            </a:lvl7pPr>
            <a:lvl8pPr marL="1080135">
              <a:defRPr baseline="0"/>
            </a:lvl8pPr>
            <a:lvl9pPr marL="1208723">
              <a:defRPr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9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0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t>5/9/2024</a:t>
            </a:fld>
            <a:endParaRPr lang="en-US"/>
          </a:p>
        </p:txBody>
      </p:sp>
      <p:sp>
        <p:nvSpPr>
          <p:cNvPr id="8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93345">
              <a:lnSpc>
                <a:spcPts val="1238"/>
              </a:lnSpc>
            </a:pPr>
            <a:fld id="{81D60167-4931-47E6-BA6A-407CBD079E47}" type="slidenum">
              <a:rPr lang="en-US" smtClean="0"/>
              <a:pPr marL="93345">
                <a:lnSpc>
                  <a:spcPts val="1238"/>
                </a:lnSpc>
              </a:pPr>
              <a:t>‹#›</a:t>
            </a:fld>
            <a:r>
              <a:rPr lang="en-US" smtClean="0"/>
              <a:t>/</a:t>
            </a:r>
            <a:r>
              <a:rPr lang="en-US" spc="-4" smtClean="0"/>
              <a:t>23</a:t>
            </a:r>
            <a:endParaRPr lang="en-US" spc="-4" dirty="0"/>
          </a:p>
        </p:txBody>
      </p:sp>
    </p:spTree>
    <p:extLst>
      <p:ext uri="{BB962C8B-B14F-4D97-AF65-F5344CB8AC3E}">
        <p14:creationId xmlns:p14="http://schemas.microsoft.com/office/powerpoint/2010/main" val="4215819901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line" descr="Line graphic"/>
          <p:cNvGrpSpPr/>
          <p:nvPr/>
        </p:nvGrpSpPr>
        <p:grpSpPr bwMode="invGray">
          <a:xfrm>
            <a:off x="1188982" y="3543300"/>
            <a:ext cx="6475638" cy="48006"/>
            <a:chOff x="-4110038" y="2703513"/>
            <a:chExt cx="17394239" cy="160336"/>
          </a:xfrm>
          <a:solidFill>
            <a:schemeClr val="accent1"/>
          </a:solidFill>
        </p:grpSpPr>
        <p:sp>
          <p:nvSpPr>
            <p:cNvPr id="5" name="Freeform 5"/>
            <p:cNvSpPr>
              <a:spLocks/>
            </p:cNvSpPr>
            <p:nvPr/>
          </p:nvSpPr>
          <p:spPr bwMode="invGray">
            <a:xfrm>
              <a:off x="12815888" y="2768600"/>
              <a:ext cx="468313" cy="19050"/>
            </a:xfrm>
            <a:custGeom>
              <a:avLst/>
              <a:gdLst>
                <a:gd name="T0" fmla="*/ 21 w 244"/>
                <a:gd name="T1" fmla="*/ 5 h 8"/>
                <a:gd name="T2" fmla="*/ 21 w 244"/>
                <a:gd name="T3" fmla="*/ 5 h 8"/>
                <a:gd name="T4" fmla="*/ 52 w 244"/>
                <a:gd name="T5" fmla="*/ 7 h 8"/>
                <a:gd name="T6" fmla="*/ 100 w 244"/>
                <a:gd name="T7" fmla="*/ 5 h 8"/>
                <a:gd name="T8" fmla="*/ 125 w 244"/>
                <a:gd name="T9" fmla="*/ 7 h 8"/>
                <a:gd name="T10" fmla="*/ 202 w 244"/>
                <a:gd name="T11" fmla="*/ 6 h 8"/>
                <a:gd name="T12" fmla="*/ 156 w 244"/>
                <a:gd name="T13" fmla="*/ 5 h 8"/>
                <a:gd name="T14" fmla="*/ 244 w 244"/>
                <a:gd name="T15" fmla="*/ 3 h 8"/>
                <a:gd name="T16" fmla="*/ 161 w 244"/>
                <a:gd name="T17" fmla="*/ 3 h 8"/>
                <a:gd name="T18" fmla="*/ 165 w 244"/>
                <a:gd name="T19" fmla="*/ 2 h 8"/>
                <a:gd name="T20" fmla="*/ 96 w 244"/>
                <a:gd name="T21" fmla="*/ 2 h 8"/>
                <a:gd name="T22" fmla="*/ 111 w 244"/>
                <a:gd name="T23" fmla="*/ 1 h 8"/>
                <a:gd name="T24" fmla="*/ 0 w 244"/>
                <a:gd name="T25" fmla="*/ 5 h 8"/>
                <a:gd name="T26" fmla="*/ 21 w 244"/>
                <a:gd name="T2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8">
                  <a:moveTo>
                    <a:pt x="21" y="5"/>
                  </a:moveTo>
                  <a:lnTo>
                    <a:pt x="21" y="5"/>
                  </a:lnTo>
                  <a:cubicBezTo>
                    <a:pt x="42" y="5"/>
                    <a:pt x="59" y="7"/>
                    <a:pt x="52" y="7"/>
                  </a:cubicBezTo>
                  <a:cubicBezTo>
                    <a:pt x="94" y="6"/>
                    <a:pt x="94" y="8"/>
                    <a:pt x="100" y="5"/>
                  </a:cubicBezTo>
                  <a:cubicBezTo>
                    <a:pt x="127" y="4"/>
                    <a:pt x="155" y="6"/>
                    <a:pt x="125" y="7"/>
                  </a:cubicBezTo>
                  <a:lnTo>
                    <a:pt x="202" y="6"/>
                  </a:lnTo>
                  <a:lnTo>
                    <a:pt x="156" y="5"/>
                  </a:lnTo>
                  <a:cubicBezTo>
                    <a:pt x="168" y="2"/>
                    <a:pt x="230" y="6"/>
                    <a:pt x="244" y="3"/>
                  </a:cubicBezTo>
                  <a:lnTo>
                    <a:pt x="161" y="3"/>
                  </a:lnTo>
                  <a:lnTo>
                    <a:pt x="165" y="2"/>
                  </a:lnTo>
                  <a:cubicBezTo>
                    <a:pt x="146" y="3"/>
                    <a:pt x="109" y="2"/>
                    <a:pt x="96" y="2"/>
                  </a:cubicBezTo>
                  <a:cubicBezTo>
                    <a:pt x="98" y="1"/>
                    <a:pt x="97" y="1"/>
                    <a:pt x="111" y="1"/>
                  </a:cubicBezTo>
                  <a:cubicBezTo>
                    <a:pt x="10" y="0"/>
                    <a:pt x="84" y="5"/>
                    <a:pt x="0" y="5"/>
                  </a:cubicBezTo>
                  <a:cubicBezTo>
                    <a:pt x="5" y="5"/>
                    <a:pt x="12" y="5"/>
                    <a:pt x="21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invGray">
            <a:xfrm>
              <a:off x="12380913" y="2755900"/>
              <a:ext cx="461963" cy="26987"/>
            </a:xfrm>
            <a:custGeom>
              <a:avLst/>
              <a:gdLst>
                <a:gd name="T0" fmla="*/ 162 w 241"/>
                <a:gd name="T1" fmla="*/ 4 h 12"/>
                <a:gd name="T2" fmla="*/ 162 w 241"/>
                <a:gd name="T3" fmla="*/ 4 h 12"/>
                <a:gd name="T4" fmla="*/ 127 w 241"/>
                <a:gd name="T5" fmla="*/ 7 h 12"/>
                <a:gd name="T6" fmla="*/ 68 w 241"/>
                <a:gd name="T7" fmla="*/ 6 h 12"/>
                <a:gd name="T8" fmla="*/ 53 w 241"/>
                <a:gd name="T9" fmla="*/ 9 h 12"/>
                <a:gd name="T10" fmla="*/ 79 w 241"/>
                <a:gd name="T11" fmla="*/ 9 h 12"/>
                <a:gd name="T12" fmla="*/ 18 w 241"/>
                <a:gd name="T13" fmla="*/ 11 h 12"/>
                <a:gd name="T14" fmla="*/ 101 w 241"/>
                <a:gd name="T15" fmla="*/ 10 h 12"/>
                <a:gd name="T16" fmla="*/ 195 w 241"/>
                <a:gd name="T17" fmla="*/ 12 h 12"/>
                <a:gd name="T18" fmla="*/ 226 w 241"/>
                <a:gd name="T19" fmla="*/ 11 h 12"/>
                <a:gd name="T20" fmla="*/ 215 w 241"/>
                <a:gd name="T21" fmla="*/ 11 h 12"/>
                <a:gd name="T22" fmla="*/ 213 w 241"/>
                <a:gd name="T23" fmla="*/ 7 h 12"/>
                <a:gd name="T24" fmla="*/ 172 w 241"/>
                <a:gd name="T25" fmla="*/ 7 h 12"/>
                <a:gd name="T26" fmla="*/ 241 w 241"/>
                <a:gd name="T27" fmla="*/ 4 h 12"/>
                <a:gd name="T28" fmla="*/ 123 w 241"/>
                <a:gd name="T29" fmla="*/ 0 h 12"/>
                <a:gd name="T30" fmla="*/ 162 w 241"/>
                <a:gd name="T3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12">
                  <a:moveTo>
                    <a:pt x="162" y="4"/>
                  </a:moveTo>
                  <a:lnTo>
                    <a:pt x="162" y="4"/>
                  </a:lnTo>
                  <a:lnTo>
                    <a:pt x="127" y="7"/>
                  </a:lnTo>
                  <a:lnTo>
                    <a:pt x="68" y="6"/>
                  </a:lnTo>
                  <a:cubicBezTo>
                    <a:pt x="67" y="7"/>
                    <a:pt x="24" y="8"/>
                    <a:pt x="53" y="9"/>
                  </a:cubicBezTo>
                  <a:cubicBezTo>
                    <a:pt x="59" y="9"/>
                    <a:pt x="70" y="8"/>
                    <a:pt x="79" y="9"/>
                  </a:cubicBezTo>
                  <a:cubicBezTo>
                    <a:pt x="73" y="11"/>
                    <a:pt x="0" y="9"/>
                    <a:pt x="18" y="11"/>
                  </a:cubicBezTo>
                  <a:cubicBezTo>
                    <a:pt x="65" y="11"/>
                    <a:pt x="72" y="12"/>
                    <a:pt x="101" y="10"/>
                  </a:cubicBezTo>
                  <a:cubicBezTo>
                    <a:pt x="144" y="11"/>
                    <a:pt x="175" y="11"/>
                    <a:pt x="195" y="12"/>
                  </a:cubicBezTo>
                  <a:cubicBezTo>
                    <a:pt x="208" y="12"/>
                    <a:pt x="209" y="11"/>
                    <a:pt x="226" y="11"/>
                  </a:cubicBezTo>
                  <a:lnTo>
                    <a:pt x="215" y="11"/>
                  </a:lnTo>
                  <a:lnTo>
                    <a:pt x="213" y="7"/>
                  </a:lnTo>
                  <a:cubicBezTo>
                    <a:pt x="199" y="8"/>
                    <a:pt x="187" y="7"/>
                    <a:pt x="172" y="7"/>
                  </a:cubicBezTo>
                  <a:lnTo>
                    <a:pt x="241" y="4"/>
                  </a:lnTo>
                  <a:cubicBezTo>
                    <a:pt x="219" y="1"/>
                    <a:pt x="151" y="2"/>
                    <a:pt x="123" y="0"/>
                  </a:cubicBezTo>
                  <a:cubicBezTo>
                    <a:pt x="157" y="4"/>
                    <a:pt x="96" y="2"/>
                    <a:pt x="162" y="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invGray">
            <a:xfrm>
              <a:off x="12814300" y="277971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invGray">
            <a:xfrm>
              <a:off x="2738437" y="2795588"/>
              <a:ext cx="425450" cy="15875"/>
            </a:xfrm>
            <a:custGeom>
              <a:avLst/>
              <a:gdLst>
                <a:gd name="T0" fmla="*/ 77 w 222"/>
                <a:gd name="T1" fmla="*/ 5 h 7"/>
                <a:gd name="T2" fmla="*/ 77 w 222"/>
                <a:gd name="T3" fmla="*/ 5 h 7"/>
                <a:gd name="T4" fmla="*/ 56 w 222"/>
                <a:gd name="T5" fmla="*/ 6 h 7"/>
                <a:gd name="T6" fmla="*/ 222 w 222"/>
                <a:gd name="T7" fmla="*/ 5 h 7"/>
                <a:gd name="T8" fmla="*/ 200 w 222"/>
                <a:gd name="T9" fmla="*/ 3 h 7"/>
                <a:gd name="T10" fmla="*/ 137 w 222"/>
                <a:gd name="T11" fmla="*/ 4 h 7"/>
                <a:gd name="T12" fmla="*/ 149 w 222"/>
                <a:gd name="T13" fmla="*/ 3 h 7"/>
                <a:gd name="T14" fmla="*/ 109 w 222"/>
                <a:gd name="T15" fmla="*/ 0 h 7"/>
                <a:gd name="T16" fmla="*/ 106 w 222"/>
                <a:gd name="T17" fmla="*/ 0 h 7"/>
                <a:gd name="T18" fmla="*/ 0 w 222"/>
                <a:gd name="T19" fmla="*/ 7 h 7"/>
                <a:gd name="T20" fmla="*/ 77 w 222"/>
                <a:gd name="T2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2" h="7">
                  <a:moveTo>
                    <a:pt x="77" y="5"/>
                  </a:moveTo>
                  <a:lnTo>
                    <a:pt x="77" y="5"/>
                  </a:lnTo>
                  <a:cubicBezTo>
                    <a:pt x="62" y="5"/>
                    <a:pt x="58" y="5"/>
                    <a:pt x="56" y="6"/>
                  </a:cubicBezTo>
                  <a:lnTo>
                    <a:pt x="222" y="5"/>
                  </a:lnTo>
                  <a:cubicBezTo>
                    <a:pt x="216" y="5"/>
                    <a:pt x="169" y="4"/>
                    <a:pt x="200" y="3"/>
                  </a:cubicBezTo>
                  <a:cubicBezTo>
                    <a:pt x="186" y="2"/>
                    <a:pt x="143" y="3"/>
                    <a:pt x="137" y="4"/>
                  </a:cubicBezTo>
                  <a:lnTo>
                    <a:pt x="149" y="3"/>
                  </a:lnTo>
                  <a:cubicBezTo>
                    <a:pt x="110" y="5"/>
                    <a:pt x="84" y="1"/>
                    <a:pt x="109" y="0"/>
                  </a:cubicBezTo>
                  <a:lnTo>
                    <a:pt x="106" y="0"/>
                  </a:lnTo>
                  <a:lnTo>
                    <a:pt x="0" y="7"/>
                  </a:lnTo>
                  <a:cubicBezTo>
                    <a:pt x="39" y="7"/>
                    <a:pt x="30" y="5"/>
                    <a:pt x="77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invGray">
            <a:xfrm>
              <a:off x="-3646488" y="2800350"/>
              <a:ext cx="46038" cy="3175"/>
            </a:xfrm>
            <a:custGeom>
              <a:avLst/>
              <a:gdLst>
                <a:gd name="T0" fmla="*/ 0 w 24"/>
                <a:gd name="T1" fmla="*/ 1 h 1"/>
                <a:gd name="T2" fmla="*/ 0 w 24"/>
                <a:gd name="T3" fmla="*/ 1 h 1"/>
                <a:gd name="T4" fmla="*/ 21 w 24"/>
                <a:gd name="T5" fmla="*/ 0 h 1"/>
                <a:gd name="T6" fmla="*/ 0 w 2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">
                  <a:moveTo>
                    <a:pt x="0" y="1"/>
                  </a:moveTo>
                  <a:lnTo>
                    <a:pt x="0" y="1"/>
                  </a:lnTo>
                  <a:cubicBezTo>
                    <a:pt x="21" y="0"/>
                    <a:pt x="24" y="0"/>
                    <a:pt x="2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invGray">
            <a:xfrm>
              <a:off x="2627312" y="2816225"/>
              <a:ext cx="63500" cy="4762"/>
            </a:xfrm>
            <a:custGeom>
              <a:avLst/>
              <a:gdLst>
                <a:gd name="T0" fmla="*/ 33 w 33"/>
                <a:gd name="T1" fmla="*/ 0 h 2"/>
                <a:gd name="T2" fmla="*/ 33 w 33"/>
                <a:gd name="T3" fmla="*/ 0 h 2"/>
                <a:gd name="T4" fmla="*/ 0 w 33"/>
                <a:gd name="T5" fmla="*/ 2 h 2"/>
                <a:gd name="T6" fmla="*/ 33 w 3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">
                  <a:moveTo>
                    <a:pt x="33" y="0"/>
                  </a:moveTo>
                  <a:lnTo>
                    <a:pt x="33" y="0"/>
                  </a:lnTo>
                  <a:lnTo>
                    <a:pt x="0" y="2"/>
                  </a:lnTo>
                  <a:cubicBezTo>
                    <a:pt x="14" y="1"/>
                    <a:pt x="25" y="1"/>
                    <a:pt x="3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invGray">
            <a:xfrm>
              <a:off x="3103562" y="2741613"/>
              <a:ext cx="28575" cy="3175"/>
            </a:xfrm>
            <a:custGeom>
              <a:avLst/>
              <a:gdLst>
                <a:gd name="T0" fmla="*/ 15 w 15"/>
                <a:gd name="T1" fmla="*/ 0 h 1"/>
                <a:gd name="T2" fmla="*/ 15 w 15"/>
                <a:gd name="T3" fmla="*/ 0 h 1"/>
                <a:gd name="T4" fmla="*/ 15 w 15"/>
                <a:gd name="T5" fmla="*/ 0 h 1"/>
                <a:gd name="T6" fmla="*/ 0 w 15"/>
                <a:gd name="T7" fmla="*/ 1 h 1"/>
                <a:gd name="T8" fmla="*/ 0 w 15"/>
                <a:gd name="T9" fmla="*/ 1 h 1"/>
                <a:gd name="T10" fmla="*/ 15 w 1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15" y="0"/>
                    <a:pt x="15" y="0"/>
                  </a:cubicBezTo>
                  <a:lnTo>
                    <a:pt x="0" y="1"/>
                  </a:lnTo>
                  <a:lnTo>
                    <a:pt x="0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invGray">
            <a:xfrm>
              <a:off x="1227137" y="2836863"/>
              <a:ext cx="20638" cy="0"/>
            </a:xfrm>
            <a:custGeom>
              <a:avLst/>
              <a:gdLst>
                <a:gd name="T0" fmla="*/ 11 w 11"/>
                <a:gd name="T1" fmla="*/ 11 w 11"/>
                <a:gd name="T2" fmla="*/ 0 w 11"/>
                <a:gd name="T3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invGray">
            <a:xfrm>
              <a:off x="3660775" y="2713038"/>
              <a:ext cx="331788" cy="20637"/>
            </a:xfrm>
            <a:custGeom>
              <a:avLst/>
              <a:gdLst>
                <a:gd name="T0" fmla="*/ 173 w 173"/>
                <a:gd name="T1" fmla="*/ 0 h 9"/>
                <a:gd name="T2" fmla="*/ 173 w 173"/>
                <a:gd name="T3" fmla="*/ 0 h 9"/>
                <a:gd name="T4" fmla="*/ 99 w 173"/>
                <a:gd name="T5" fmla="*/ 2 h 9"/>
                <a:gd name="T6" fmla="*/ 89 w 173"/>
                <a:gd name="T7" fmla="*/ 1 h 9"/>
                <a:gd name="T8" fmla="*/ 64 w 173"/>
                <a:gd name="T9" fmla="*/ 2 h 9"/>
                <a:gd name="T10" fmla="*/ 79 w 173"/>
                <a:gd name="T11" fmla="*/ 2 h 9"/>
                <a:gd name="T12" fmla="*/ 0 w 173"/>
                <a:gd name="T13" fmla="*/ 8 h 9"/>
                <a:gd name="T14" fmla="*/ 78 w 173"/>
                <a:gd name="T15" fmla="*/ 7 h 9"/>
                <a:gd name="T16" fmla="*/ 98 w 173"/>
                <a:gd name="T17" fmla="*/ 6 h 9"/>
                <a:gd name="T18" fmla="*/ 159 w 173"/>
                <a:gd name="T19" fmla="*/ 2 h 9"/>
                <a:gd name="T20" fmla="*/ 173 w 173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9">
                  <a:moveTo>
                    <a:pt x="173" y="0"/>
                  </a:moveTo>
                  <a:lnTo>
                    <a:pt x="173" y="0"/>
                  </a:lnTo>
                  <a:lnTo>
                    <a:pt x="99" y="2"/>
                  </a:lnTo>
                  <a:cubicBezTo>
                    <a:pt x="109" y="2"/>
                    <a:pt x="74" y="2"/>
                    <a:pt x="89" y="1"/>
                  </a:cubicBezTo>
                  <a:cubicBezTo>
                    <a:pt x="84" y="1"/>
                    <a:pt x="57" y="1"/>
                    <a:pt x="64" y="2"/>
                  </a:cubicBezTo>
                  <a:lnTo>
                    <a:pt x="79" y="2"/>
                  </a:lnTo>
                  <a:cubicBezTo>
                    <a:pt x="41" y="5"/>
                    <a:pt x="64" y="6"/>
                    <a:pt x="0" y="8"/>
                  </a:cubicBezTo>
                  <a:cubicBezTo>
                    <a:pt x="40" y="9"/>
                    <a:pt x="57" y="8"/>
                    <a:pt x="78" y="7"/>
                  </a:cubicBezTo>
                  <a:lnTo>
                    <a:pt x="98" y="6"/>
                  </a:lnTo>
                  <a:lnTo>
                    <a:pt x="159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invGray">
            <a:xfrm>
              <a:off x="-1674813" y="2768600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invGray">
            <a:xfrm>
              <a:off x="-1673225" y="2767013"/>
              <a:ext cx="36513" cy="1587"/>
            </a:xfrm>
            <a:custGeom>
              <a:avLst/>
              <a:gdLst>
                <a:gd name="T0" fmla="*/ 3 w 19"/>
                <a:gd name="T1" fmla="*/ 0 h 1"/>
                <a:gd name="T2" fmla="*/ 3 w 19"/>
                <a:gd name="T3" fmla="*/ 0 h 1"/>
                <a:gd name="T4" fmla="*/ 0 w 19"/>
                <a:gd name="T5" fmla="*/ 1 h 1"/>
                <a:gd name="T6" fmla="*/ 3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cubicBezTo>
                    <a:pt x="4" y="0"/>
                    <a:pt x="19" y="0"/>
                    <a:pt x="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invGray">
            <a:xfrm>
              <a:off x="2690812" y="2811463"/>
              <a:ext cx="47625" cy="4762"/>
            </a:xfrm>
            <a:custGeom>
              <a:avLst/>
              <a:gdLst>
                <a:gd name="T0" fmla="*/ 13 w 25"/>
                <a:gd name="T1" fmla="*/ 0 h 2"/>
                <a:gd name="T2" fmla="*/ 13 w 25"/>
                <a:gd name="T3" fmla="*/ 0 h 2"/>
                <a:gd name="T4" fmla="*/ 0 w 25"/>
                <a:gd name="T5" fmla="*/ 2 h 2"/>
                <a:gd name="T6" fmla="*/ 25 w 25"/>
                <a:gd name="T7" fmla="*/ 0 h 2"/>
                <a:gd name="T8" fmla="*/ 13 w 2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7" y="1"/>
                    <a:pt x="0" y="2"/>
                  </a:cubicBezTo>
                  <a:lnTo>
                    <a:pt x="25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invGray">
            <a:xfrm>
              <a:off x="2822575" y="2794000"/>
              <a:ext cx="163513" cy="4762"/>
            </a:xfrm>
            <a:custGeom>
              <a:avLst/>
              <a:gdLst>
                <a:gd name="T0" fmla="*/ 0 w 85"/>
                <a:gd name="T1" fmla="*/ 2 h 2"/>
                <a:gd name="T2" fmla="*/ 0 w 85"/>
                <a:gd name="T3" fmla="*/ 2 h 2"/>
                <a:gd name="T4" fmla="*/ 62 w 85"/>
                <a:gd name="T5" fmla="*/ 1 h 2"/>
                <a:gd name="T6" fmla="*/ 85 w 85"/>
                <a:gd name="T7" fmla="*/ 0 h 2"/>
                <a:gd name="T8" fmla="*/ 0 w 8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">
                  <a:moveTo>
                    <a:pt x="0" y="2"/>
                  </a:moveTo>
                  <a:lnTo>
                    <a:pt x="0" y="2"/>
                  </a:lnTo>
                  <a:lnTo>
                    <a:pt x="62" y="1"/>
                  </a:lnTo>
                  <a:lnTo>
                    <a:pt x="8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invGray">
            <a:xfrm>
              <a:off x="715962" y="2809875"/>
              <a:ext cx="1911350" cy="50800"/>
            </a:xfrm>
            <a:custGeom>
              <a:avLst/>
              <a:gdLst>
                <a:gd name="T0" fmla="*/ 375 w 996"/>
                <a:gd name="T1" fmla="*/ 13 h 23"/>
                <a:gd name="T2" fmla="*/ 375 w 996"/>
                <a:gd name="T3" fmla="*/ 13 h 23"/>
                <a:gd name="T4" fmla="*/ 348 w 996"/>
                <a:gd name="T5" fmla="*/ 9 h 23"/>
                <a:gd name="T6" fmla="*/ 277 w 996"/>
                <a:gd name="T7" fmla="*/ 12 h 23"/>
                <a:gd name="T8" fmla="*/ 366 w 996"/>
                <a:gd name="T9" fmla="*/ 16 h 23"/>
                <a:gd name="T10" fmla="*/ 257 w 996"/>
                <a:gd name="T11" fmla="*/ 19 h 23"/>
                <a:gd name="T12" fmla="*/ 301 w 996"/>
                <a:gd name="T13" fmla="*/ 14 h 23"/>
                <a:gd name="T14" fmla="*/ 249 w 996"/>
                <a:gd name="T15" fmla="*/ 16 h 23"/>
                <a:gd name="T16" fmla="*/ 76 w 996"/>
                <a:gd name="T17" fmla="*/ 16 h 23"/>
                <a:gd name="T18" fmla="*/ 5 w 996"/>
                <a:gd name="T19" fmla="*/ 20 h 23"/>
                <a:gd name="T20" fmla="*/ 93 w 996"/>
                <a:gd name="T21" fmla="*/ 23 h 23"/>
                <a:gd name="T22" fmla="*/ 84 w 996"/>
                <a:gd name="T23" fmla="*/ 22 h 23"/>
                <a:gd name="T24" fmla="*/ 125 w 996"/>
                <a:gd name="T25" fmla="*/ 23 h 23"/>
                <a:gd name="T26" fmla="*/ 151 w 996"/>
                <a:gd name="T27" fmla="*/ 20 h 23"/>
                <a:gd name="T28" fmla="*/ 191 w 996"/>
                <a:gd name="T29" fmla="*/ 20 h 23"/>
                <a:gd name="T30" fmla="*/ 168 w 996"/>
                <a:gd name="T31" fmla="*/ 21 h 23"/>
                <a:gd name="T32" fmla="*/ 264 w 996"/>
                <a:gd name="T33" fmla="*/ 20 h 23"/>
                <a:gd name="T34" fmla="*/ 252 w 996"/>
                <a:gd name="T35" fmla="*/ 22 h 23"/>
                <a:gd name="T36" fmla="*/ 371 w 996"/>
                <a:gd name="T37" fmla="*/ 18 h 23"/>
                <a:gd name="T38" fmla="*/ 341 w 996"/>
                <a:gd name="T39" fmla="*/ 21 h 23"/>
                <a:gd name="T40" fmla="*/ 539 w 996"/>
                <a:gd name="T41" fmla="*/ 20 h 23"/>
                <a:gd name="T42" fmla="*/ 527 w 996"/>
                <a:gd name="T43" fmla="*/ 19 h 23"/>
                <a:gd name="T44" fmla="*/ 575 w 996"/>
                <a:gd name="T45" fmla="*/ 21 h 23"/>
                <a:gd name="T46" fmla="*/ 766 w 996"/>
                <a:gd name="T47" fmla="*/ 20 h 23"/>
                <a:gd name="T48" fmla="*/ 996 w 996"/>
                <a:gd name="T49" fmla="*/ 5 h 23"/>
                <a:gd name="T50" fmla="*/ 969 w 996"/>
                <a:gd name="T51" fmla="*/ 6 h 23"/>
                <a:gd name="T52" fmla="*/ 973 w 996"/>
                <a:gd name="T53" fmla="*/ 1 h 23"/>
                <a:gd name="T54" fmla="*/ 897 w 996"/>
                <a:gd name="T55" fmla="*/ 5 h 23"/>
                <a:gd name="T56" fmla="*/ 872 w 996"/>
                <a:gd name="T57" fmla="*/ 0 h 23"/>
                <a:gd name="T58" fmla="*/ 535 w 996"/>
                <a:gd name="T59" fmla="*/ 14 h 23"/>
                <a:gd name="T60" fmla="*/ 389 w 996"/>
                <a:gd name="T61" fmla="*/ 13 h 23"/>
                <a:gd name="T62" fmla="*/ 476 w 996"/>
                <a:gd name="T63" fmla="*/ 9 h 23"/>
                <a:gd name="T64" fmla="*/ 387 w 996"/>
                <a:gd name="T65" fmla="*/ 9 h 23"/>
                <a:gd name="T66" fmla="*/ 375 w 996"/>
                <a:gd name="T67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96" h="23">
                  <a:moveTo>
                    <a:pt x="375" y="13"/>
                  </a:moveTo>
                  <a:lnTo>
                    <a:pt x="375" y="13"/>
                  </a:lnTo>
                  <a:cubicBezTo>
                    <a:pt x="247" y="14"/>
                    <a:pt x="407" y="10"/>
                    <a:pt x="348" y="9"/>
                  </a:cubicBezTo>
                  <a:cubicBezTo>
                    <a:pt x="312" y="10"/>
                    <a:pt x="299" y="11"/>
                    <a:pt x="277" y="12"/>
                  </a:cubicBezTo>
                  <a:cubicBezTo>
                    <a:pt x="379" y="10"/>
                    <a:pt x="263" y="17"/>
                    <a:pt x="366" y="16"/>
                  </a:cubicBezTo>
                  <a:cubicBezTo>
                    <a:pt x="352" y="19"/>
                    <a:pt x="292" y="19"/>
                    <a:pt x="257" y="19"/>
                  </a:cubicBezTo>
                  <a:cubicBezTo>
                    <a:pt x="218" y="16"/>
                    <a:pt x="292" y="17"/>
                    <a:pt x="301" y="14"/>
                  </a:cubicBezTo>
                  <a:cubicBezTo>
                    <a:pt x="259" y="14"/>
                    <a:pt x="267" y="15"/>
                    <a:pt x="249" y="16"/>
                  </a:cubicBezTo>
                  <a:cubicBezTo>
                    <a:pt x="184" y="16"/>
                    <a:pt x="115" y="20"/>
                    <a:pt x="76" y="16"/>
                  </a:cubicBezTo>
                  <a:cubicBezTo>
                    <a:pt x="29" y="17"/>
                    <a:pt x="32" y="18"/>
                    <a:pt x="5" y="20"/>
                  </a:cubicBezTo>
                  <a:cubicBezTo>
                    <a:pt x="0" y="23"/>
                    <a:pt x="75" y="21"/>
                    <a:pt x="93" y="23"/>
                  </a:cubicBezTo>
                  <a:cubicBezTo>
                    <a:pt x="89" y="23"/>
                    <a:pt x="82" y="23"/>
                    <a:pt x="84" y="22"/>
                  </a:cubicBezTo>
                  <a:lnTo>
                    <a:pt x="125" y="23"/>
                  </a:lnTo>
                  <a:cubicBezTo>
                    <a:pt x="86" y="22"/>
                    <a:pt x="130" y="20"/>
                    <a:pt x="151" y="20"/>
                  </a:cubicBezTo>
                  <a:cubicBezTo>
                    <a:pt x="165" y="20"/>
                    <a:pt x="195" y="19"/>
                    <a:pt x="191" y="20"/>
                  </a:cubicBezTo>
                  <a:lnTo>
                    <a:pt x="168" y="21"/>
                  </a:lnTo>
                  <a:cubicBezTo>
                    <a:pt x="198" y="22"/>
                    <a:pt x="233" y="19"/>
                    <a:pt x="264" y="20"/>
                  </a:cubicBezTo>
                  <a:cubicBezTo>
                    <a:pt x="265" y="21"/>
                    <a:pt x="254" y="21"/>
                    <a:pt x="252" y="22"/>
                  </a:cubicBezTo>
                  <a:cubicBezTo>
                    <a:pt x="286" y="20"/>
                    <a:pt x="320" y="20"/>
                    <a:pt x="371" y="18"/>
                  </a:cubicBezTo>
                  <a:lnTo>
                    <a:pt x="341" y="21"/>
                  </a:lnTo>
                  <a:cubicBezTo>
                    <a:pt x="382" y="18"/>
                    <a:pt x="475" y="19"/>
                    <a:pt x="539" y="20"/>
                  </a:cubicBezTo>
                  <a:cubicBezTo>
                    <a:pt x="532" y="20"/>
                    <a:pt x="519" y="19"/>
                    <a:pt x="527" y="19"/>
                  </a:cubicBezTo>
                  <a:cubicBezTo>
                    <a:pt x="564" y="18"/>
                    <a:pt x="593" y="20"/>
                    <a:pt x="575" y="21"/>
                  </a:cubicBezTo>
                  <a:cubicBezTo>
                    <a:pt x="612" y="19"/>
                    <a:pt x="716" y="23"/>
                    <a:pt x="766" y="20"/>
                  </a:cubicBezTo>
                  <a:lnTo>
                    <a:pt x="996" y="5"/>
                  </a:lnTo>
                  <a:cubicBezTo>
                    <a:pt x="988" y="5"/>
                    <a:pt x="978" y="6"/>
                    <a:pt x="969" y="6"/>
                  </a:cubicBezTo>
                  <a:cubicBezTo>
                    <a:pt x="948" y="3"/>
                    <a:pt x="937" y="4"/>
                    <a:pt x="973" y="1"/>
                  </a:cubicBezTo>
                  <a:cubicBezTo>
                    <a:pt x="937" y="3"/>
                    <a:pt x="951" y="5"/>
                    <a:pt x="897" y="5"/>
                  </a:cubicBezTo>
                  <a:cubicBezTo>
                    <a:pt x="918" y="3"/>
                    <a:pt x="924" y="0"/>
                    <a:pt x="872" y="0"/>
                  </a:cubicBezTo>
                  <a:cubicBezTo>
                    <a:pt x="742" y="3"/>
                    <a:pt x="656" y="10"/>
                    <a:pt x="535" y="14"/>
                  </a:cubicBezTo>
                  <a:cubicBezTo>
                    <a:pt x="530" y="12"/>
                    <a:pt x="435" y="13"/>
                    <a:pt x="389" y="13"/>
                  </a:cubicBezTo>
                  <a:cubicBezTo>
                    <a:pt x="406" y="11"/>
                    <a:pt x="441" y="10"/>
                    <a:pt x="476" y="9"/>
                  </a:cubicBezTo>
                  <a:lnTo>
                    <a:pt x="387" y="9"/>
                  </a:lnTo>
                  <a:lnTo>
                    <a:pt x="375" y="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invGray">
            <a:xfrm>
              <a:off x="1995487" y="2822575"/>
              <a:ext cx="20638" cy="0"/>
            </a:xfrm>
            <a:custGeom>
              <a:avLst/>
              <a:gdLst>
                <a:gd name="T0" fmla="*/ 10 w 10"/>
                <a:gd name="T1" fmla="*/ 10 w 10"/>
                <a:gd name="T2" fmla="*/ 0 w 10"/>
                <a:gd name="T3" fmla="*/ 1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cubicBezTo>
                    <a:pt x="1" y="0"/>
                    <a:pt x="4" y="0"/>
                    <a:pt x="1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invGray">
            <a:xfrm>
              <a:off x="1630362" y="2830513"/>
              <a:ext cx="22225" cy="0"/>
            </a:xfrm>
            <a:custGeom>
              <a:avLst/>
              <a:gdLst>
                <a:gd name="T0" fmla="*/ 11 w 12"/>
                <a:gd name="T1" fmla="*/ 11 w 12"/>
                <a:gd name="T2" fmla="*/ 12 w 12"/>
                <a:gd name="T3" fmla="*/ 0 w 12"/>
                <a:gd name="T4" fmla="*/ 11 w 1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2">
                  <a:moveTo>
                    <a:pt x="11" y="0"/>
                  </a:moveTo>
                  <a:lnTo>
                    <a:pt x="11" y="0"/>
                  </a:lnTo>
                  <a:cubicBezTo>
                    <a:pt x="12" y="0"/>
                    <a:pt x="11" y="0"/>
                    <a:pt x="12" y="0"/>
                  </a:cubicBez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invGray">
            <a:xfrm>
              <a:off x="2651125" y="2798763"/>
              <a:ext cx="46038" cy="1587"/>
            </a:xfrm>
            <a:custGeom>
              <a:avLst/>
              <a:gdLst>
                <a:gd name="T0" fmla="*/ 3 w 24"/>
                <a:gd name="T1" fmla="*/ 1 h 1"/>
                <a:gd name="T2" fmla="*/ 3 w 24"/>
                <a:gd name="T3" fmla="*/ 1 h 1"/>
                <a:gd name="T4" fmla="*/ 24 w 24"/>
                <a:gd name="T5" fmla="*/ 0 h 1"/>
                <a:gd name="T6" fmla="*/ 8 w 24"/>
                <a:gd name="T7" fmla="*/ 1 h 1"/>
                <a:gd name="T8" fmla="*/ 3 w 2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">
                  <a:moveTo>
                    <a:pt x="3" y="1"/>
                  </a:moveTo>
                  <a:lnTo>
                    <a:pt x="3" y="1"/>
                  </a:lnTo>
                  <a:lnTo>
                    <a:pt x="24" y="0"/>
                  </a:lnTo>
                  <a:lnTo>
                    <a:pt x="8" y="1"/>
                  </a:lnTo>
                  <a:cubicBezTo>
                    <a:pt x="2" y="1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invGray">
            <a:xfrm>
              <a:off x="2698750" y="2809875"/>
              <a:ext cx="19050" cy="1587"/>
            </a:xfrm>
            <a:custGeom>
              <a:avLst/>
              <a:gdLst>
                <a:gd name="T0" fmla="*/ 4 w 10"/>
                <a:gd name="T1" fmla="*/ 0 h 1"/>
                <a:gd name="T2" fmla="*/ 4 w 10"/>
                <a:gd name="T3" fmla="*/ 0 h 1"/>
                <a:gd name="T4" fmla="*/ 0 w 10"/>
                <a:gd name="T5" fmla="*/ 1 h 1"/>
                <a:gd name="T6" fmla="*/ 9 w 10"/>
                <a:gd name="T7" fmla="*/ 1 h 1"/>
                <a:gd name="T8" fmla="*/ 4 w 1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9" y="1"/>
                  </a:lnTo>
                  <a:cubicBezTo>
                    <a:pt x="10" y="0"/>
                    <a:pt x="9" y="0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invGray">
            <a:xfrm>
              <a:off x="469900" y="2800350"/>
              <a:ext cx="23813" cy="3175"/>
            </a:xfrm>
            <a:custGeom>
              <a:avLst/>
              <a:gdLst>
                <a:gd name="T0" fmla="*/ 13 w 13"/>
                <a:gd name="T1" fmla="*/ 0 h 1"/>
                <a:gd name="T2" fmla="*/ 13 w 13"/>
                <a:gd name="T3" fmla="*/ 0 h 1"/>
                <a:gd name="T4" fmla="*/ 0 w 13"/>
                <a:gd name="T5" fmla="*/ 1 h 1"/>
                <a:gd name="T6" fmla="*/ 13 w 1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13" y="0"/>
                  </a:moveTo>
                  <a:lnTo>
                    <a:pt x="13" y="0"/>
                  </a:lnTo>
                  <a:lnTo>
                    <a:pt x="0" y="1"/>
                  </a:lnTo>
                  <a:cubicBezTo>
                    <a:pt x="8" y="1"/>
                    <a:pt x="11" y="1"/>
                    <a:pt x="1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invGray">
            <a:xfrm>
              <a:off x="998537" y="2811463"/>
              <a:ext cx="1076325" cy="20637"/>
            </a:xfrm>
            <a:custGeom>
              <a:avLst/>
              <a:gdLst>
                <a:gd name="T0" fmla="*/ 85 w 561"/>
                <a:gd name="T1" fmla="*/ 9 h 9"/>
                <a:gd name="T2" fmla="*/ 85 w 561"/>
                <a:gd name="T3" fmla="*/ 9 h 9"/>
                <a:gd name="T4" fmla="*/ 154 w 561"/>
                <a:gd name="T5" fmla="*/ 6 h 9"/>
                <a:gd name="T6" fmla="*/ 135 w 561"/>
                <a:gd name="T7" fmla="*/ 6 h 9"/>
                <a:gd name="T8" fmla="*/ 314 w 561"/>
                <a:gd name="T9" fmla="*/ 5 h 9"/>
                <a:gd name="T10" fmla="*/ 341 w 561"/>
                <a:gd name="T11" fmla="*/ 8 h 9"/>
                <a:gd name="T12" fmla="*/ 433 w 561"/>
                <a:gd name="T13" fmla="*/ 5 h 9"/>
                <a:gd name="T14" fmla="*/ 520 w 561"/>
                <a:gd name="T15" fmla="*/ 5 h 9"/>
                <a:gd name="T16" fmla="*/ 490 w 561"/>
                <a:gd name="T17" fmla="*/ 3 h 9"/>
                <a:gd name="T18" fmla="*/ 498 w 561"/>
                <a:gd name="T19" fmla="*/ 2 h 9"/>
                <a:gd name="T20" fmla="*/ 395 w 561"/>
                <a:gd name="T21" fmla="*/ 3 h 9"/>
                <a:gd name="T22" fmla="*/ 411 w 561"/>
                <a:gd name="T23" fmla="*/ 1 h 9"/>
                <a:gd name="T24" fmla="*/ 261 w 561"/>
                <a:gd name="T25" fmla="*/ 4 h 9"/>
                <a:gd name="T26" fmla="*/ 210 w 561"/>
                <a:gd name="T27" fmla="*/ 3 h 9"/>
                <a:gd name="T28" fmla="*/ 1 w 561"/>
                <a:gd name="T29" fmla="*/ 7 h 9"/>
                <a:gd name="T30" fmla="*/ 85 w 561"/>
                <a:gd name="T31" fmla="*/ 6 h 9"/>
                <a:gd name="T32" fmla="*/ 85 w 561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1" h="9">
                  <a:moveTo>
                    <a:pt x="85" y="9"/>
                  </a:moveTo>
                  <a:lnTo>
                    <a:pt x="85" y="9"/>
                  </a:lnTo>
                  <a:cubicBezTo>
                    <a:pt x="130" y="9"/>
                    <a:pt x="90" y="6"/>
                    <a:pt x="154" y="6"/>
                  </a:cubicBezTo>
                  <a:lnTo>
                    <a:pt x="135" y="6"/>
                  </a:lnTo>
                  <a:cubicBezTo>
                    <a:pt x="180" y="5"/>
                    <a:pt x="260" y="5"/>
                    <a:pt x="314" y="5"/>
                  </a:cubicBezTo>
                  <a:cubicBezTo>
                    <a:pt x="308" y="6"/>
                    <a:pt x="347" y="6"/>
                    <a:pt x="341" y="8"/>
                  </a:cubicBezTo>
                  <a:cubicBezTo>
                    <a:pt x="377" y="8"/>
                    <a:pt x="414" y="7"/>
                    <a:pt x="433" y="5"/>
                  </a:cubicBezTo>
                  <a:cubicBezTo>
                    <a:pt x="456" y="6"/>
                    <a:pt x="491" y="4"/>
                    <a:pt x="520" y="5"/>
                  </a:cubicBezTo>
                  <a:cubicBezTo>
                    <a:pt x="507" y="4"/>
                    <a:pt x="561" y="1"/>
                    <a:pt x="490" y="3"/>
                  </a:cubicBezTo>
                  <a:cubicBezTo>
                    <a:pt x="496" y="3"/>
                    <a:pt x="492" y="2"/>
                    <a:pt x="498" y="2"/>
                  </a:cubicBezTo>
                  <a:cubicBezTo>
                    <a:pt x="452" y="1"/>
                    <a:pt x="434" y="3"/>
                    <a:pt x="395" y="3"/>
                  </a:cubicBezTo>
                  <a:cubicBezTo>
                    <a:pt x="372" y="2"/>
                    <a:pt x="433" y="2"/>
                    <a:pt x="411" y="1"/>
                  </a:cubicBezTo>
                  <a:cubicBezTo>
                    <a:pt x="362" y="2"/>
                    <a:pt x="258" y="0"/>
                    <a:pt x="261" y="4"/>
                  </a:cubicBezTo>
                  <a:cubicBezTo>
                    <a:pt x="225" y="5"/>
                    <a:pt x="220" y="4"/>
                    <a:pt x="210" y="3"/>
                  </a:cubicBezTo>
                  <a:cubicBezTo>
                    <a:pt x="153" y="7"/>
                    <a:pt x="0" y="1"/>
                    <a:pt x="1" y="7"/>
                  </a:cubicBezTo>
                  <a:cubicBezTo>
                    <a:pt x="21" y="7"/>
                    <a:pt x="55" y="7"/>
                    <a:pt x="85" y="6"/>
                  </a:cubicBezTo>
                  <a:lnTo>
                    <a:pt x="85" y="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invGray">
            <a:xfrm>
              <a:off x="2495550" y="2803525"/>
              <a:ext cx="17463" cy="0"/>
            </a:xfrm>
            <a:custGeom>
              <a:avLst/>
              <a:gdLst>
                <a:gd name="T0" fmla="*/ 9 w 9"/>
                <a:gd name="T1" fmla="*/ 9 w 9"/>
                <a:gd name="T2" fmla="*/ 0 w 9"/>
                <a:gd name="T3" fmla="*/ 9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6" name="Freeform 26"/>
            <p:cNvSpPr>
              <a:spLocks noEditPoints="1"/>
            </p:cNvSpPr>
            <p:nvPr/>
          </p:nvSpPr>
          <p:spPr bwMode="invGray">
            <a:xfrm>
              <a:off x="2538412" y="2816225"/>
              <a:ext cx="1057275" cy="31750"/>
            </a:xfrm>
            <a:custGeom>
              <a:avLst/>
              <a:gdLst>
                <a:gd name="T0" fmla="*/ 495 w 551"/>
                <a:gd name="T1" fmla="*/ 10 h 14"/>
                <a:gd name="T2" fmla="*/ 495 w 551"/>
                <a:gd name="T3" fmla="*/ 10 h 14"/>
                <a:gd name="T4" fmla="*/ 461 w 551"/>
                <a:gd name="T5" fmla="*/ 9 h 14"/>
                <a:gd name="T6" fmla="*/ 495 w 551"/>
                <a:gd name="T7" fmla="*/ 10 h 14"/>
                <a:gd name="T8" fmla="*/ 551 w 551"/>
                <a:gd name="T9" fmla="*/ 9 h 14"/>
                <a:gd name="T10" fmla="*/ 551 w 551"/>
                <a:gd name="T11" fmla="*/ 9 h 14"/>
                <a:gd name="T12" fmla="*/ 532 w 551"/>
                <a:gd name="T13" fmla="*/ 13 h 14"/>
                <a:gd name="T14" fmla="*/ 294 w 551"/>
                <a:gd name="T15" fmla="*/ 13 h 14"/>
                <a:gd name="T16" fmla="*/ 304 w 551"/>
                <a:gd name="T17" fmla="*/ 12 h 14"/>
                <a:gd name="T18" fmla="*/ 93 w 551"/>
                <a:gd name="T19" fmla="*/ 14 h 14"/>
                <a:gd name="T20" fmla="*/ 38 w 551"/>
                <a:gd name="T21" fmla="*/ 12 h 14"/>
                <a:gd name="T22" fmla="*/ 4 w 551"/>
                <a:gd name="T23" fmla="*/ 12 h 14"/>
                <a:gd name="T24" fmla="*/ 31 w 551"/>
                <a:gd name="T25" fmla="*/ 11 h 14"/>
                <a:gd name="T26" fmla="*/ 16 w 551"/>
                <a:gd name="T27" fmla="*/ 11 h 14"/>
                <a:gd name="T28" fmla="*/ 73 w 551"/>
                <a:gd name="T29" fmla="*/ 6 h 14"/>
                <a:gd name="T30" fmla="*/ 39 w 551"/>
                <a:gd name="T31" fmla="*/ 10 h 14"/>
                <a:gd name="T32" fmla="*/ 62 w 551"/>
                <a:gd name="T33" fmla="*/ 8 h 14"/>
                <a:gd name="T34" fmla="*/ 90 w 551"/>
                <a:gd name="T35" fmla="*/ 10 h 14"/>
                <a:gd name="T36" fmla="*/ 157 w 551"/>
                <a:gd name="T37" fmla="*/ 9 h 14"/>
                <a:gd name="T38" fmla="*/ 193 w 551"/>
                <a:gd name="T39" fmla="*/ 11 h 14"/>
                <a:gd name="T40" fmla="*/ 215 w 551"/>
                <a:gd name="T41" fmla="*/ 8 h 14"/>
                <a:gd name="T42" fmla="*/ 280 w 551"/>
                <a:gd name="T43" fmla="*/ 8 h 14"/>
                <a:gd name="T44" fmla="*/ 373 w 551"/>
                <a:gd name="T45" fmla="*/ 0 h 14"/>
                <a:gd name="T46" fmla="*/ 452 w 551"/>
                <a:gd name="T47" fmla="*/ 6 h 14"/>
                <a:gd name="T48" fmla="*/ 329 w 551"/>
                <a:gd name="T49" fmla="*/ 7 h 14"/>
                <a:gd name="T50" fmla="*/ 282 w 551"/>
                <a:gd name="T51" fmla="*/ 11 h 14"/>
                <a:gd name="T52" fmla="*/ 389 w 551"/>
                <a:gd name="T53" fmla="*/ 9 h 14"/>
                <a:gd name="T54" fmla="*/ 377 w 551"/>
                <a:gd name="T55" fmla="*/ 10 h 14"/>
                <a:gd name="T56" fmla="*/ 494 w 551"/>
                <a:gd name="T57" fmla="*/ 8 h 14"/>
                <a:gd name="T58" fmla="*/ 510 w 551"/>
                <a:gd name="T59" fmla="*/ 9 h 14"/>
                <a:gd name="T60" fmla="*/ 551 w 551"/>
                <a:gd name="T6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1" h="14">
                  <a:moveTo>
                    <a:pt x="495" y="10"/>
                  </a:moveTo>
                  <a:lnTo>
                    <a:pt x="495" y="10"/>
                  </a:lnTo>
                  <a:lnTo>
                    <a:pt x="461" y="9"/>
                  </a:lnTo>
                  <a:cubicBezTo>
                    <a:pt x="469" y="10"/>
                    <a:pt x="482" y="10"/>
                    <a:pt x="495" y="10"/>
                  </a:cubicBezTo>
                  <a:close/>
                  <a:moveTo>
                    <a:pt x="551" y="9"/>
                  </a:moveTo>
                  <a:lnTo>
                    <a:pt x="551" y="9"/>
                  </a:lnTo>
                  <a:lnTo>
                    <a:pt x="532" y="13"/>
                  </a:lnTo>
                  <a:cubicBezTo>
                    <a:pt x="425" y="14"/>
                    <a:pt x="387" y="13"/>
                    <a:pt x="294" y="13"/>
                  </a:cubicBezTo>
                  <a:cubicBezTo>
                    <a:pt x="287" y="12"/>
                    <a:pt x="298" y="12"/>
                    <a:pt x="304" y="12"/>
                  </a:cubicBezTo>
                  <a:cubicBezTo>
                    <a:pt x="238" y="13"/>
                    <a:pt x="140" y="12"/>
                    <a:pt x="93" y="14"/>
                  </a:cubicBezTo>
                  <a:cubicBezTo>
                    <a:pt x="72" y="14"/>
                    <a:pt x="17" y="13"/>
                    <a:pt x="38" y="12"/>
                  </a:cubicBezTo>
                  <a:cubicBezTo>
                    <a:pt x="28" y="12"/>
                    <a:pt x="16" y="12"/>
                    <a:pt x="4" y="12"/>
                  </a:cubicBezTo>
                  <a:cubicBezTo>
                    <a:pt x="1" y="11"/>
                    <a:pt x="30" y="12"/>
                    <a:pt x="31" y="11"/>
                  </a:cubicBezTo>
                  <a:cubicBezTo>
                    <a:pt x="22" y="11"/>
                    <a:pt x="18" y="10"/>
                    <a:pt x="16" y="11"/>
                  </a:cubicBezTo>
                  <a:cubicBezTo>
                    <a:pt x="32" y="10"/>
                    <a:pt x="0" y="6"/>
                    <a:pt x="73" y="6"/>
                  </a:cubicBezTo>
                  <a:cubicBezTo>
                    <a:pt x="101" y="9"/>
                    <a:pt x="22" y="7"/>
                    <a:pt x="39" y="10"/>
                  </a:cubicBezTo>
                  <a:cubicBezTo>
                    <a:pt x="63" y="10"/>
                    <a:pt x="60" y="9"/>
                    <a:pt x="62" y="8"/>
                  </a:cubicBezTo>
                  <a:cubicBezTo>
                    <a:pt x="93" y="8"/>
                    <a:pt x="92" y="9"/>
                    <a:pt x="90" y="10"/>
                  </a:cubicBezTo>
                  <a:cubicBezTo>
                    <a:pt x="102" y="9"/>
                    <a:pt x="141" y="10"/>
                    <a:pt x="157" y="9"/>
                  </a:cubicBezTo>
                  <a:cubicBezTo>
                    <a:pt x="216" y="8"/>
                    <a:pt x="154" y="11"/>
                    <a:pt x="193" y="11"/>
                  </a:cubicBezTo>
                  <a:lnTo>
                    <a:pt x="215" y="8"/>
                  </a:lnTo>
                  <a:lnTo>
                    <a:pt x="280" y="8"/>
                  </a:lnTo>
                  <a:cubicBezTo>
                    <a:pt x="373" y="7"/>
                    <a:pt x="266" y="2"/>
                    <a:pt x="373" y="0"/>
                  </a:cubicBezTo>
                  <a:cubicBezTo>
                    <a:pt x="359" y="2"/>
                    <a:pt x="402" y="5"/>
                    <a:pt x="452" y="6"/>
                  </a:cubicBezTo>
                  <a:cubicBezTo>
                    <a:pt x="422" y="6"/>
                    <a:pt x="367" y="8"/>
                    <a:pt x="329" y="7"/>
                  </a:cubicBezTo>
                  <a:cubicBezTo>
                    <a:pt x="383" y="10"/>
                    <a:pt x="254" y="8"/>
                    <a:pt x="282" y="11"/>
                  </a:cubicBezTo>
                  <a:cubicBezTo>
                    <a:pt x="309" y="9"/>
                    <a:pt x="354" y="9"/>
                    <a:pt x="389" y="9"/>
                  </a:cubicBezTo>
                  <a:lnTo>
                    <a:pt x="377" y="10"/>
                  </a:lnTo>
                  <a:cubicBezTo>
                    <a:pt x="414" y="10"/>
                    <a:pt x="442" y="7"/>
                    <a:pt x="494" y="8"/>
                  </a:cubicBezTo>
                  <a:cubicBezTo>
                    <a:pt x="519" y="8"/>
                    <a:pt x="514" y="9"/>
                    <a:pt x="510" y="9"/>
                  </a:cubicBezTo>
                  <a:cubicBezTo>
                    <a:pt x="531" y="9"/>
                    <a:pt x="551" y="8"/>
                    <a:pt x="551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invGray">
            <a:xfrm>
              <a:off x="11777663" y="2757488"/>
              <a:ext cx="19050" cy="3175"/>
            </a:xfrm>
            <a:custGeom>
              <a:avLst/>
              <a:gdLst>
                <a:gd name="T0" fmla="*/ 0 w 10"/>
                <a:gd name="T1" fmla="*/ 0 h 1"/>
                <a:gd name="T2" fmla="*/ 0 w 10"/>
                <a:gd name="T3" fmla="*/ 0 h 1"/>
                <a:gd name="T4" fmla="*/ 10 w 10"/>
                <a:gd name="T5" fmla="*/ 1 h 1"/>
                <a:gd name="T6" fmla="*/ 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0" y="0"/>
                  </a:moveTo>
                  <a:lnTo>
                    <a:pt x="0" y="0"/>
                  </a:lnTo>
                  <a:lnTo>
                    <a:pt x="10" y="1"/>
                  </a:lnTo>
                  <a:cubicBezTo>
                    <a:pt x="8" y="1"/>
                    <a:pt x="4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invGray">
            <a:xfrm>
              <a:off x="5983288" y="2741613"/>
              <a:ext cx="38100" cy="0"/>
            </a:xfrm>
            <a:custGeom>
              <a:avLst/>
              <a:gdLst>
                <a:gd name="T0" fmla="*/ 0 w 20"/>
                <a:gd name="T1" fmla="*/ 0 w 20"/>
                <a:gd name="T2" fmla="*/ 2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invGray">
            <a:xfrm>
              <a:off x="6832600" y="2713038"/>
              <a:ext cx="53975" cy="1587"/>
            </a:xfrm>
            <a:custGeom>
              <a:avLst/>
              <a:gdLst>
                <a:gd name="T0" fmla="*/ 0 w 28"/>
                <a:gd name="T1" fmla="*/ 1 h 1"/>
                <a:gd name="T2" fmla="*/ 0 w 28"/>
                <a:gd name="T3" fmla="*/ 1 h 1"/>
                <a:gd name="T4" fmla="*/ 28 w 28"/>
                <a:gd name="T5" fmla="*/ 0 h 1"/>
                <a:gd name="T6" fmla="*/ 0 w 2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">
                  <a:moveTo>
                    <a:pt x="0" y="1"/>
                  </a:moveTo>
                  <a:lnTo>
                    <a:pt x="0" y="1"/>
                  </a:lnTo>
                  <a:lnTo>
                    <a:pt x="28" y="0"/>
                  </a:lnTo>
                  <a:cubicBezTo>
                    <a:pt x="17" y="0"/>
                    <a:pt x="8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invGray">
            <a:xfrm>
              <a:off x="11317288" y="2755900"/>
              <a:ext cx="9525" cy="0"/>
            </a:xfrm>
            <a:custGeom>
              <a:avLst/>
              <a:gdLst>
                <a:gd name="T0" fmla="*/ 5 w 5"/>
                <a:gd name="T1" fmla="*/ 5 w 5"/>
                <a:gd name="T2" fmla="*/ 4 w 5"/>
                <a:gd name="T3" fmla="*/ 0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invGray">
            <a:xfrm>
              <a:off x="8534400" y="2735263"/>
              <a:ext cx="30163" cy="0"/>
            </a:xfrm>
            <a:custGeom>
              <a:avLst/>
              <a:gdLst>
                <a:gd name="T0" fmla="*/ 0 w 16"/>
                <a:gd name="T1" fmla="*/ 0 w 16"/>
                <a:gd name="T2" fmla="*/ 16 w 16"/>
                <a:gd name="T3" fmla="*/ 0 w 1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6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9" y="0"/>
                    <a:pt x="16" y="0"/>
                  </a:cubicBezTo>
                  <a:cubicBezTo>
                    <a:pt x="15" y="0"/>
                    <a:pt x="9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invGray">
            <a:xfrm>
              <a:off x="6821488" y="27146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2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invGray">
            <a:xfrm>
              <a:off x="5583238" y="2719388"/>
              <a:ext cx="25400" cy="0"/>
            </a:xfrm>
            <a:custGeom>
              <a:avLst/>
              <a:gdLst>
                <a:gd name="T0" fmla="*/ 13 w 13"/>
                <a:gd name="T1" fmla="*/ 13 w 13"/>
                <a:gd name="T2" fmla="*/ 0 w 13"/>
                <a:gd name="T3" fmla="*/ 13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3">
                  <a:moveTo>
                    <a:pt x="13" y="0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invGray">
            <a:xfrm>
              <a:off x="5638800" y="2740025"/>
              <a:ext cx="23813" cy="1587"/>
            </a:xfrm>
            <a:custGeom>
              <a:avLst/>
              <a:gdLst>
                <a:gd name="T0" fmla="*/ 12 w 12"/>
                <a:gd name="T1" fmla="*/ 0 h 1"/>
                <a:gd name="T2" fmla="*/ 12 w 12"/>
                <a:gd name="T3" fmla="*/ 0 h 1"/>
                <a:gd name="T4" fmla="*/ 0 w 12"/>
                <a:gd name="T5" fmla="*/ 1 h 1"/>
                <a:gd name="T6" fmla="*/ 12 w 1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invGray">
            <a:xfrm>
              <a:off x="4303712" y="2728913"/>
              <a:ext cx="50800" cy="0"/>
            </a:xfrm>
            <a:custGeom>
              <a:avLst/>
              <a:gdLst>
                <a:gd name="T0" fmla="*/ 26 w 26"/>
                <a:gd name="T1" fmla="*/ 26 w 26"/>
                <a:gd name="T2" fmla="*/ 0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26" y="0"/>
                  </a:lnTo>
                  <a:lnTo>
                    <a:pt x="0" y="0"/>
                  </a:lnTo>
                  <a:cubicBezTo>
                    <a:pt x="13" y="0"/>
                    <a:pt x="20" y="0"/>
                    <a:pt x="2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invGray">
            <a:xfrm>
              <a:off x="5519738" y="2735263"/>
              <a:ext cx="9525" cy="3175"/>
            </a:xfrm>
            <a:custGeom>
              <a:avLst/>
              <a:gdLst>
                <a:gd name="T0" fmla="*/ 4 w 5"/>
                <a:gd name="T1" fmla="*/ 0 h 1"/>
                <a:gd name="T2" fmla="*/ 4 w 5"/>
                <a:gd name="T3" fmla="*/ 0 h 1"/>
                <a:gd name="T4" fmla="*/ 0 w 5"/>
                <a:gd name="T5" fmla="*/ 1 h 1"/>
                <a:gd name="T6" fmla="*/ 4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cubicBezTo>
                    <a:pt x="3" y="1"/>
                    <a:pt x="5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invGray">
            <a:xfrm>
              <a:off x="12096750" y="2784475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1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8" name="Freeform 38"/>
            <p:cNvSpPr>
              <a:spLocks/>
            </p:cNvSpPr>
            <p:nvPr/>
          </p:nvSpPr>
          <p:spPr bwMode="invGray">
            <a:xfrm>
              <a:off x="12225338" y="2773363"/>
              <a:ext cx="46038" cy="0"/>
            </a:xfrm>
            <a:custGeom>
              <a:avLst/>
              <a:gdLst>
                <a:gd name="T0" fmla="*/ 0 w 24"/>
                <a:gd name="T1" fmla="*/ 0 w 24"/>
                <a:gd name="T2" fmla="*/ 24 w 24"/>
                <a:gd name="T3" fmla="*/ 0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0" y="0"/>
                  </a:lnTo>
                  <a:lnTo>
                    <a:pt x="24" y="0"/>
                  </a:lnTo>
                  <a:cubicBezTo>
                    <a:pt x="15" y="0"/>
                    <a:pt x="6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9" name="Freeform 39"/>
            <p:cNvSpPr>
              <a:spLocks/>
            </p:cNvSpPr>
            <p:nvPr/>
          </p:nvSpPr>
          <p:spPr bwMode="invGray">
            <a:xfrm>
              <a:off x="9274175" y="2746375"/>
              <a:ext cx="55563" cy="4762"/>
            </a:xfrm>
            <a:custGeom>
              <a:avLst/>
              <a:gdLst>
                <a:gd name="T0" fmla="*/ 0 w 29"/>
                <a:gd name="T1" fmla="*/ 1 h 2"/>
                <a:gd name="T2" fmla="*/ 0 w 29"/>
                <a:gd name="T3" fmla="*/ 1 h 2"/>
                <a:gd name="T4" fmla="*/ 15 w 29"/>
                <a:gd name="T5" fmla="*/ 2 h 2"/>
                <a:gd name="T6" fmla="*/ 0 w 2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">
                  <a:moveTo>
                    <a:pt x="0" y="1"/>
                  </a:moveTo>
                  <a:lnTo>
                    <a:pt x="0" y="1"/>
                  </a:lnTo>
                  <a:cubicBezTo>
                    <a:pt x="7" y="1"/>
                    <a:pt x="23" y="2"/>
                    <a:pt x="15" y="2"/>
                  </a:cubicBezTo>
                  <a:cubicBezTo>
                    <a:pt x="29" y="2"/>
                    <a:pt x="2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invGray">
            <a:xfrm>
              <a:off x="11847513" y="2827338"/>
              <a:ext cx="34925" cy="3175"/>
            </a:xfrm>
            <a:custGeom>
              <a:avLst/>
              <a:gdLst>
                <a:gd name="T0" fmla="*/ 3 w 18"/>
                <a:gd name="T1" fmla="*/ 1 h 1"/>
                <a:gd name="T2" fmla="*/ 3 w 18"/>
                <a:gd name="T3" fmla="*/ 1 h 1"/>
                <a:gd name="T4" fmla="*/ 18 w 18"/>
                <a:gd name="T5" fmla="*/ 0 h 1"/>
                <a:gd name="T6" fmla="*/ 3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3" y="1"/>
                  </a:moveTo>
                  <a:lnTo>
                    <a:pt x="3" y="1"/>
                  </a:lnTo>
                  <a:cubicBezTo>
                    <a:pt x="7" y="1"/>
                    <a:pt x="13" y="0"/>
                    <a:pt x="18" y="0"/>
                  </a:cubicBezTo>
                  <a:cubicBezTo>
                    <a:pt x="8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invGray">
            <a:xfrm>
              <a:off x="11882438" y="2825750"/>
              <a:ext cx="25400" cy="1587"/>
            </a:xfrm>
            <a:custGeom>
              <a:avLst/>
              <a:gdLst>
                <a:gd name="T0" fmla="*/ 0 w 14"/>
                <a:gd name="T1" fmla="*/ 1 h 1"/>
                <a:gd name="T2" fmla="*/ 0 w 14"/>
                <a:gd name="T3" fmla="*/ 1 h 1"/>
                <a:gd name="T4" fmla="*/ 14 w 14"/>
                <a:gd name="T5" fmla="*/ 0 h 1"/>
                <a:gd name="T6" fmla="*/ 0 w 1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0" y="1"/>
                  </a:moveTo>
                  <a:lnTo>
                    <a:pt x="0" y="1"/>
                  </a:lnTo>
                  <a:lnTo>
                    <a:pt x="14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invGray">
            <a:xfrm>
              <a:off x="8915400" y="2809875"/>
              <a:ext cx="15875" cy="1587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0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cubicBezTo>
                    <a:pt x="6" y="0"/>
                    <a:pt x="3" y="0"/>
                    <a:pt x="0" y="0"/>
                  </a:cubicBezTo>
                  <a:cubicBezTo>
                    <a:pt x="1" y="0"/>
                    <a:pt x="4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invGray">
            <a:xfrm>
              <a:off x="12109450" y="2752725"/>
              <a:ext cx="454025" cy="23812"/>
            </a:xfrm>
            <a:custGeom>
              <a:avLst/>
              <a:gdLst>
                <a:gd name="T0" fmla="*/ 102 w 236"/>
                <a:gd name="T1" fmla="*/ 10 h 10"/>
                <a:gd name="T2" fmla="*/ 102 w 236"/>
                <a:gd name="T3" fmla="*/ 10 h 10"/>
                <a:gd name="T4" fmla="*/ 123 w 236"/>
                <a:gd name="T5" fmla="*/ 7 h 10"/>
                <a:gd name="T6" fmla="*/ 200 w 236"/>
                <a:gd name="T7" fmla="*/ 6 h 10"/>
                <a:gd name="T8" fmla="*/ 203 w 236"/>
                <a:gd name="T9" fmla="*/ 3 h 10"/>
                <a:gd name="T10" fmla="*/ 160 w 236"/>
                <a:gd name="T11" fmla="*/ 4 h 10"/>
                <a:gd name="T12" fmla="*/ 202 w 236"/>
                <a:gd name="T13" fmla="*/ 3 h 10"/>
                <a:gd name="T14" fmla="*/ 198 w 236"/>
                <a:gd name="T15" fmla="*/ 0 h 10"/>
                <a:gd name="T16" fmla="*/ 0 w 236"/>
                <a:gd name="T17" fmla="*/ 4 h 10"/>
                <a:gd name="T18" fmla="*/ 137 w 236"/>
                <a:gd name="T19" fmla="*/ 4 h 10"/>
                <a:gd name="T20" fmla="*/ 121 w 236"/>
                <a:gd name="T21" fmla="*/ 6 h 10"/>
                <a:gd name="T22" fmla="*/ 8 w 236"/>
                <a:gd name="T23" fmla="*/ 5 h 10"/>
                <a:gd name="T24" fmla="*/ 104 w 236"/>
                <a:gd name="T25" fmla="*/ 7 h 10"/>
                <a:gd name="T26" fmla="*/ 84 w 236"/>
                <a:gd name="T27" fmla="*/ 9 h 10"/>
                <a:gd name="T28" fmla="*/ 102 w 236"/>
                <a:gd name="T2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6" h="10">
                  <a:moveTo>
                    <a:pt x="102" y="10"/>
                  </a:moveTo>
                  <a:lnTo>
                    <a:pt x="102" y="10"/>
                  </a:lnTo>
                  <a:cubicBezTo>
                    <a:pt x="107" y="9"/>
                    <a:pt x="208" y="8"/>
                    <a:pt x="123" y="7"/>
                  </a:cubicBezTo>
                  <a:cubicBezTo>
                    <a:pt x="126" y="4"/>
                    <a:pt x="177" y="6"/>
                    <a:pt x="200" y="6"/>
                  </a:cubicBezTo>
                  <a:cubicBezTo>
                    <a:pt x="184" y="5"/>
                    <a:pt x="208" y="4"/>
                    <a:pt x="203" y="3"/>
                  </a:cubicBezTo>
                  <a:cubicBezTo>
                    <a:pt x="192" y="4"/>
                    <a:pt x="179" y="4"/>
                    <a:pt x="160" y="4"/>
                  </a:cubicBezTo>
                  <a:cubicBezTo>
                    <a:pt x="152" y="3"/>
                    <a:pt x="180" y="2"/>
                    <a:pt x="202" y="3"/>
                  </a:cubicBezTo>
                  <a:cubicBezTo>
                    <a:pt x="175" y="1"/>
                    <a:pt x="236" y="1"/>
                    <a:pt x="198" y="0"/>
                  </a:cubicBezTo>
                  <a:cubicBezTo>
                    <a:pt x="116" y="0"/>
                    <a:pt x="57" y="0"/>
                    <a:pt x="0" y="4"/>
                  </a:cubicBezTo>
                  <a:cubicBezTo>
                    <a:pt x="46" y="3"/>
                    <a:pt x="99" y="3"/>
                    <a:pt x="137" y="4"/>
                  </a:cubicBezTo>
                  <a:lnTo>
                    <a:pt x="121" y="6"/>
                  </a:lnTo>
                  <a:cubicBezTo>
                    <a:pt x="78" y="4"/>
                    <a:pt x="51" y="5"/>
                    <a:pt x="8" y="5"/>
                  </a:cubicBezTo>
                  <a:lnTo>
                    <a:pt x="104" y="7"/>
                  </a:lnTo>
                  <a:cubicBezTo>
                    <a:pt x="149" y="9"/>
                    <a:pt x="119" y="9"/>
                    <a:pt x="84" y="9"/>
                  </a:cubicBezTo>
                  <a:cubicBezTo>
                    <a:pt x="92" y="9"/>
                    <a:pt x="100" y="9"/>
                    <a:pt x="102" y="1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invGray">
            <a:xfrm>
              <a:off x="12182475" y="28162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1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invGray">
            <a:xfrm>
              <a:off x="4348162" y="2827338"/>
              <a:ext cx="17463" cy="3175"/>
            </a:xfrm>
            <a:custGeom>
              <a:avLst/>
              <a:gdLst>
                <a:gd name="T0" fmla="*/ 8 w 9"/>
                <a:gd name="T1" fmla="*/ 0 h 1"/>
                <a:gd name="T2" fmla="*/ 8 w 9"/>
                <a:gd name="T3" fmla="*/ 0 h 1"/>
                <a:gd name="T4" fmla="*/ 0 w 9"/>
                <a:gd name="T5" fmla="*/ 1 h 1"/>
                <a:gd name="T6" fmla="*/ 8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cubicBezTo>
                    <a:pt x="7" y="0"/>
                    <a:pt x="9" y="0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6" name="Freeform 46"/>
            <p:cNvSpPr>
              <a:spLocks/>
            </p:cNvSpPr>
            <p:nvPr/>
          </p:nvSpPr>
          <p:spPr bwMode="invGray">
            <a:xfrm>
              <a:off x="12071350" y="2790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7" name="Freeform 47"/>
            <p:cNvSpPr>
              <a:spLocks/>
            </p:cNvSpPr>
            <p:nvPr/>
          </p:nvSpPr>
          <p:spPr bwMode="invGray">
            <a:xfrm>
              <a:off x="4754563" y="2827338"/>
              <a:ext cx="4763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8" name="Freeform 48"/>
            <p:cNvSpPr>
              <a:spLocks/>
            </p:cNvSpPr>
            <p:nvPr/>
          </p:nvSpPr>
          <p:spPr bwMode="invGray">
            <a:xfrm>
              <a:off x="4852988" y="2719388"/>
              <a:ext cx="9525" cy="3175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5 w 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0" y="1"/>
                    <a:pt x="2" y="1"/>
                    <a:pt x="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9" name="Freeform 49"/>
            <p:cNvSpPr>
              <a:spLocks/>
            </p:cNvSpPr>
            <p:nvPr/>
          </p:nvSpPr>
          <p:spPr bwMode="invGray">
            <a:xfrm>
              <a:off x="4759325" y="2827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0" name="Freeform 50"/>
            <p:cNvSpPr>
              <a:spLocks/>
            </p:cNvSpPr>
            <p:nvPr/>
          </p:nvSpPr>
          <p:spPr bwMode="invGray">
            <a:xfrm>
              <a:off x="6654800" y="2805113"/>
              <a:ext cx="19050" cy="1587"/>
            </a:xfrm>
            <a:custGeom>
              <a:avLst/>
              <a:gdLst>
                <a:gd name="T0" fmla="*/ 10 w 10"/>
                <a:gd name="T1" fmla="*/ 1 h 1"/>
                <a:gd name="T2" fmla="*/ 10 w 10"/>
                <a:gd name="T3" fmla="*/ 1 h 1"/>
                <a:gd name="T4" fmla="*/ 2 w 10"/>
                <a:gd name="T5" fmla="*/ 0 h 1"/>
                <a:gd name="T6" fmla="*/ 10 w 1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1"/>
                  </a:moveTo>
                  <a:lnTo>
                    <a:pt x="10" y="1"/>
                  </a:lnTo>
                  <a:lnTo>
                    <a:pt x="2" y="0"/>
                  </a:lnTo>
                  <a:cubicBezTo>
                    <a:pt x="0" y="0"/>
                    <a:pt x="2" y="0"/>
                    <a:pt x="1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1" name="Freeform 51"/>
            <p:cNvSpPr>
              <a:spLocks/>
            </p:cNvSpPr>
            <p:nvPr/>
          </p:nvSpPr>
          <p:spPr bwMode="invGray">
            <a:xfrm>
              <a:off x="6289675" y="2798763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2" name="Freeform 52"/>
            <p:cNvSpPr>
              <a:spLocks/>
            </p:cNvSpPr>
            <p:nvPr/>
          </p:nvSpPr>
          <p:spPr bwMode="invGray">
            <a:xfrm>
              <a:off x="9140825" y="2725738"/>
              <a:ext cx="44450" cy="0"/>
            </a:xfrm>
            <a:custGeom>
              <a:avLst/>
              <a:gdLst>
                <a:gd name="T0" fmla="*/ 23 w 23"/>
                <a:gd name="T1" fmla="*/ 23 w 23"/>
                <a:gd name="T2" fmla="*/ 0 w 23"/>
                <a:gd name="T3" fmla="*/ 23 w 2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3">
                  <a:moveTo>
                    <a:pt x="23" y="0"/>
                  </a:moveTo>
                  <a:lnTo>
                    <a:pt x="23" y="0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3" name="Freeform 53"/>
            <p:cNvSpPr>
              <a:spLocks/>
            </p:cNvSpPr>
            <p:nvPr/>
          </p:nvSpPr>
          <p:spPr bwMode="invGray">
            <a:xfrm>
              <a:off x="4737100" y="2827338"/>
              <a:ext cx="17463" cy="3175"/>
            </a:xfrm>
            <a:custGeom>
              <a:avLst/>
              <a:gdLst>
                <a:gd name="T0" fmla="*/ 9 w 9"/>
                <a:gd name="T1" fmla="*/ 0 h 1"/>
                <a:gd name="T2" fmla="*/ 9 w 9"/>
                <a:gd name="T3" fmla="*/ 0 h 1"/>
                <a:gd name="T4" fmla="*/ 0 w 9"/>
                <a:gd name="T5" fmla="*/ 1 h 1"/>
                <a:gd name="T6" fmla="*/ 9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lnTo>
                    <a:pt x="9" y="0"/>
                  </a:lnTo>
                  <a:lnTo>
                    <a:pt x="0" y="1"/>
                  </a:lnTo>
                  <a:cubicBezTo>
                    <a:pt x="5" y="0"/>
                    <a:pt x="8" y="0"/>
                    <a:pt x="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4" name="Freeform 54"/>
            <p:cNvSpPr>
              <a:spLocks/>
            </p:cNvSpPr>
            <p:nvPr/>
          </p:nvSpPr>
          <p:spPr bwMode="invGray">
            <a:xfrm>
              <a:off x="7239000" y="2779713"/>
              <a:ext cx="11113" cy="3175"/>
            </a:xfrm>
            <a:custGeom>
              <a:avLst/>
              <a:gdLst>
                <a:gd name="T0" fmla="*/ 6 w 6"/>
                <a:gd name="T1" fmla="*/ 0 h 1"/>
                <a:gd name="T2" fmla="*/ 6 w 6"/>
                <a:gd name="T3" fmla="*/ 0 h 1"/>
                <a:gd name="T4" fmla="*/ 0 w 6"/>
                <a:gd name="T5" fmla="*/ 1 h 1"/>
                <a:gd name="T6" fmla="*/ 4 w 6"/>
                <a:gd name="T7" fmla="*/ 1 h 1"/>
                <a:gd name="T8" fmla="*/ 6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6" y="0"/>
                  </a:moveTo>
                  <a:lnTo>
                    <a:pt x="6" y="0"/>
                  </a:lnTo>
                  <a:lnTo>
                    <a:pt x="0" y="1"/>
                  </a:lnTo>
                  <a:lnTo>
                    <a:pt x="4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5" name="Freeform 55"/>
            <p:cNvSpPr>
              <a:spLocks/>
            </p:cNvSpPr>
            <p:nvPr/>
          </p:nvSpPr>
          <p:spPr bwMode="invGray">
            <a:xfrm>
              <a:off x="7181850" y="2773363"/>
              <a:ext cx="468313" cy="15875"/>
            </a:xfrm>
            <a:custGeom>
              <a:avLst/>
              <a:gdLst>
                <a:gd name="T0" fmla="*/ 139 w 244"/>
                <a:gd name="T1" fmla="*/ 5 h 7"/>
                <a:gd name="T2" fmla="*/ 139 w 244"/>
                <a:gd name="T3" fmla="*/ 5 h 7"/>
                <a:gd name="T4" fmla="*/ 132 w 244"/>
                <a:gd name="T5" fmla="*/ 6 h 7"/>
                <a:gd name="T6" fmla="*/ 244 w 244"/>
                <a:gd name="T7" fmla="*/ 4 h 7"/>
                <a:gd name="T8" fmla="*/ 178 w 244"/>
                <a:gd name="T9" fmla="*/ 1 h 7"/>
                <a:gd name="T10" fmla="*/ 101 w 244"/>
                <a:gd name="T11" fmla="*/ 0 h 7"/>
                <a:gd name="T12" fmla="*/ 77 w 244"/>
                <a:gd name="T13" fmla="*/ 3 h 7"/>
                <a:gd name="T14" fmla="*/ 60 w 244"/>
                <a:gd name="T15" fmla="*/ 1 h 7"/>
                <a:gd name="T16" fmla="*/ 0 w 244"/>
                <a:gd name="T17" fmla="*/ 1 h 7"/>
                <a:gd name="T18" fmla="*/ 52 w 244"/>
                <a:gd name="T19" fmla="*/ 1 h 7"/>
                <a:gd name="T20" fmla="*/ 36 w 244"/>
                <a:gd name="T21" fmla="*/ 3 h 7"/>
                <a:gd name="T22" fmla="*/ 41 w 244"/>
                <a:gd name="T23" fmla="*/ 3 h 7"/>
                <a:gd name="T24" fmla="*/ 139 w 244"/>
                <a:gd name="T2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4" h="7">
                  <a:moveTo>
                    <a:pt x="139" y="5"/>
                  </a:moveTo>
                  <a:lnTo>
                    <a:pt x="139" y="5"/>
                  </a:lnTo>
                  <a:cubicBezTo>
                    <a:pt x="135" y="5"/>
                    <a:pt x="134" y="6"/>
                    <a:pt x="132" y="6"/>
                  </a:cubicBezTo>
                  <a:cubicBezTo>
                    <a:pt x="169" y="5"/>
                    <a:pt x="236" y="6"/>
                    <a:pt x="244" y="4"/>
                  </a:cubicBezTo>
                  <a:cubicBezTo>
                    <a:pt x="232" y="4"/>
                    <a:pt x="167" y="2"/>
                    <a:pt x="178" y="1"/>
                  </a:cubicBezTo>
                  <a:cubicBezTo>
                    <a:pt x="152" y="2"/>
                    <a:pt x="115" y="0"/>
                    <a:pt x="101" y="0"/>
                  </a:cubicBezTo>
                  <a:cubicBezTo>
                    <a:pt x="143" y="2"/>
                    <a:pt x="105" y="2"/>
                    <a:pt x="77" y="3"/>
                  </a:cubicBezTo>
                  <a:cubicBezTo>
                    <a:pt x="51" y="2"/>
                    <a:pt x="82" y="1"/>
                    <a:pt x="60" y="1"/>
                  </a:cubicBezTo>
                  <a:lnTo>
                    <a:pt x="0" y="1"/>
                  </a:lnTo>
                  <a:lnTo>
                    <a:pt x="52" y="1"/>
                  </a:lnTo>
                  <a:lnTo>
                    <a:pt x="36" y="3"/>
                  </a:lnTo>
                  <a:lnTo>
                    <a:pt x="41" y="3"/>
                  </a:lnTo>
                  <a:cubicBezTo>
                    <a:pt x="129" y="2"/>
                    <a:pt x="49" y="7"/>
                    <a:pt x="139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6" name="Freeform 56"/>
            <p:cNvSpPr>
              <a:spLocks/>
            </p:cNvSpPr>
            <p:nvPr/>
          </p:nvSpPr>
          <p:spPr bwMode="invGray">
            <a:xfrm>
              <a:off x="7407275" y="2787650"/>
              <a:ext cx="26988" cy="0"/>
            </a:xfrm>
            <a:custGeom>
              <a:avLst/>
              <a:gdLst>
                <a:gd name="T0" fmla="*/ 14 w 14"/>
                <a:gd name="T1" fmla="*/ 14 w 14"/>
                <a:gd name="T2" fmla="*/ 0 w 14"/>
                <a:gd name="T3" fmla="*/ 14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4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cubicBezTo>
                    <a:pt x="8" y="0"/>
                    <a:pt x="11" y="0"/>
                    <a:pt x="1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7" name="Freeform 57"/>
            <p:cNvSpPr>
              <a:spLocks/>
            </p:cNvSpPr>
            <p:nvPr/>
          </p:nvSpPr>
          <p:spPr bwMode="invGray">
            <a:xfrm>
              <a:off x="8123238" y="2794000"/>
              <a:ext cx="31750" cy="1587"/>
            </a:xfrm>
            <a:custGeom>
              <a:avLst/>
              <a:gdLst>
                <a:gd name="T0" fmla="*/ 0 w 16"/>
                <a:gd name="T1" fmla="*/ 1 h 1"/>
                <a:gd name="T2" fmla="*/ 0 w 16"/>
                <a:gd name="T3" fmla="*/ 1 h 1"/>
                <a:gd name="T4" fmla="*/ 16 w 16"/>
                <a:gd name="T5" fmla="*/ 0 h 1"/>
                <a:gd name="T6" fmla="*/ 0 w 1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0" y="1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8" name="Freeform 58"/>
            <p:cNvSpPr>
              <a:spLocks/>
            </p:cNvSpPr>
            <p:nvPr/>
          </p:nvSpPr>
          <p:spPr bwMode="invGray">
            <a:xfrm>
              <a:off x="3070225" y="2794000"/>
              <a:ext cx="101600" cy="4762"/>
            </a:xfrm>
            <a:custGeom>
              <a:avLst/>
              <a:gdLst>
                <a:gd name="T0" fmla="*/ 0 w 53"/>
                <a:gd name="T1" fmla="*/ 0 h 2"/>
                <a:gd name="T2" fmla="*/ 0 w 53"/>
                <a:gd name="T3" fmla="*/ 0 h 2"/>
                <a:gd name="T4" fmla="*/ 52 w 53"/>
                <a:gd name="T5" fmla="*/ 0 h 2"/>
                <a:gd name="T6" fmla="*/ 6 w 53"/>
                <a:gd name="T7" fmla="*/ 0 h 2"/>
                <a:gd name="T8" fmla="*/ 0 w 5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">
                  <a:moveTo>
                    <a:pt x="0" y="0"/>
                  </a:moveTo>
                  <a:lnTo>
                    <a:pt x="0" y="0"/>
                  </a:lnTo>
                  <a:cubicBezTo>
                    <a:pt x="2" y="1"/>
                    <a:pt x="53" y="2"/>
                    <a:pt x="52" y="0"/>
                  </a:cubicBez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9" name="Freeform 59"/>
            <p:cNvSpPr>
              <a:spLocks/>
            </p:cNvSpPr>
            <p:nvPr/>
          </p:nvSpPr>
          <p:spPr bwMode="invGray">
            <a:xfrm>
              <a:off x="9963150" y="2778125"/>
              <a:ext cx="41275" cy="0"/>
            </a:xfrm>
            <a:custGeom>
              <a:avLst/>
              <a:gdLst>
                <a:gd name="T0" fmla="*/ 21 w 21"/>
                <a:gd name="T1" fmla="*/ 21 w 21"/>
                <a:gd name="T2" fmla="*/ 3 w 21"/>
                <a:gd name="T3" fmla="*/ 0 w 21"/>
                <a:gd name="T4" fmla="*/ 21 w 2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1">
                  <a:moveTo>
                    <a:pt x="21" y="0"/>
                  </a:moveTo>
                  <a:lnTo>
                    <a:pt x="21" y="0"/>
                  </a:lnTo>
                  <a:lnTo>
                    <a:pt x="3" y="0"/>
                  </a:lnTo>
                  <a:lnTo>
                    <a:pt x="0" y="0"/>
                  </a:lnTo>
                  <a:cubicBezTo>
                    <a:pt x="4" y="0"/>
                    <a:pt x="15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0" name="Freeform 60"/>
            <p:cNvSpPr>
              <a:spLocks/>
            </p:cNvSpPr>
            <p:nvPr/>
          </p:nvSpPr>
          <p:spPr bwMode="invGray">
            <a:xfrm>
              <a:off x="7523163" y="2773363"/>
              <a:ext cx="30163" cy="3175"/>
            </a:xfrm>
            <a:custGeom>
              <a:avLst/>
              <a:gdLst>
                <a:gd name="T0" fmla="*/ 16 w 16"/>
                <a:gd name="T1" fmla="*/ 0 h 1"/>
                <a:gd name="T2" fmla="*/ 16 w 16"/>
                <a:gd name="T3" fmla="*/ 0 h 1"/>
                <a:gd name="T4" fmla="*/ 0 w 16"/>
                <a:gd name="T5" fmla="*/ 1 h 1"/>
                <a:gd name="T6" fmla="*/ 16 w 1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lnTo>
                    <a:pt x="16" y="0"/>
                  </a:lnTo>
                  <a:cubicBezTo>
                    <a:pt x="6" y="0"/>
                    <a:pt x="2" y="1"/>
                    <a:pt x="0" y="1"/>
                  </a:cubicBezTo>
                  <a:cubicBezTo>
                    <a:pt x="6" y="1"/>
                    <a:pt x="12" y="1"/>
                    <a:pt x="1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1" name="Freeform 61"/>
            <p:cNvSpPr>
              <a:spLocks/>
            </p:cNvSpPr>
            <p:nvPr/>
          </p:nvSpPr>
          <p:spPr bwMode="invGray">
            <a:xfrm>
              <a:off x="10009188" y="2787650"/>
              <a:ext cx="115888" cy="3175"/>
            </a:xfrm>
            <a:custGeom>
              <a:avLst/>
              <a:gdLst>
                <a:gd name="T0" fmla="*/ 0 w 60"/>
                <a:gd name="T1" fmla="*/ 0 h 2"/>
                <a:gd name="T2" fmla="*/ 0 w 60"/>
                <a:gd name="T3" fmla="*/ 0 h 2"/>
                <a:gd name="T4" fmla="*/ 19 w 60"/>
                <a:gd name="T5" fmla="*/ 2 h 2"/>
                <a:gd name="T6" fmla="*/ 60 w 60"/>
                <a:gd name="T7" fmla="*/ 1 h 2"/>
                <a:gd name="T8" fmla="*/ 0 w 6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18" y="1"/>
                    <a:pt x="19" y="2"/>
                  </a:cubicBezTo>
                  <a:cubicBezTo>
                    <a:pt x="34" y="2"/>
                    <a:pt x="45" y="1"/>
                    <a:pt x="60" y="1"/>
                  </a:cubicBezTo>
                  <a:cubicBezTo>
                    <a:pt x="43" y="1"/>
                    <a:pt x="23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2" name="Freeform 62"/>
            <p:cNvSpPr>
              <a:spLocks/>
            </p:cNvSpPr>
            <p:nvPr/>
          </p:nvSpPr>
          <p:spPr bwMode="invGray">
            <a:xfrm>
              <a:off x="10125075" y="2789238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3" name="Freeform 63"/>
            <p:cNvSpPr>
              <a:spLocks noEditPoints="1"/>
            </p:cNvSpPr>
            <p:nvPr/>
          </p:nvSpPr>
          <p:spPr bwMode="invGray">
            <a:xfrm>
              <a:off x="-4110038" y="2703513"/>
              <a:ext cx="16486188" cy="134937"/>
            </a:xfrm>
            <a:custGeom>
              <a:avLst/>
              <a:gdLst>
                <a:gd name="T0" fmla="*/ 5206 w 8594"/>
                <a:gd name="T1" fmla="*/ 34 h 60"/>
                <a:gd name="T2" fmla="*/ 4851 w 8594"/>
                <a:gd name="T3" fmla="*/ 37 h 60"/>
                <a:gd name="T4" fmla="*/ 5322 w 8594"/>
                <a:gd name="T5" fmla="*/ 35 h 60"/>
                <a:gd name="T6" fmla="*/ 5841 w 8594"/>
                <a:gd name="T7" fmla="*/ 43 h 60"/>
                <a:gd name="T8" fmla="*/ 5952 w 8594"/>
                <a:gd name="T9" fmla="*/ 46 h 60"/>
                <a:gd name="T10" fmla="*/ 6323 w 8594"/>
                <a:gd name="T11" fmla="*/ 40 h 60"/>
                <a:gd name="T12" fmla="*/ 6806 w 8594"/>
                <a:gd name="T13" fmla="*/ 32 h 60"/>
                <a:gd name="T14" fmla="*/ 6211 w 8594"/>
                <a:gd name="T15" fmla="*/ 34 h 60"/>
                <a:gd name="T16" fmla="*/ 5558 w 8594"/>
                <a:gd name="T17" fmla="*/ 29 h 60"/>
                <a:gd name="T18" fmla="*/ 7046 w 8594"/>
                <a:gd name="T19" fmla="*/ 41 h 60"/>
                <a:gd name="T20" fmla="*/ 7472 w 8594"/>
                <a:gd name="T21" fmla="*/ 40 h 60"/>
                <a:gd name="T22" fmla="*/ 7784 w 8594"/>
                <a:gd name="T23" fmla="*/ 39 h 60"/>
                <a:gd name="T24" fmla="*/ 4392 w 8594"/>
                <a:gd name="T25" fmla="*/ 36 h 60"/>
                <a:gd name="T26" fmla="*/ 4053 w 8594"/>
                <a:gd name="T27" fmla="*/ 35 h 60"/>
                <a:gd name="T28" fmla="*/ 4729 w 8594"/>
                <a:gd name="T29" fmla="*/ 29 h 60"/>
                <a:gd name="T30" fmla="*/ 348 w 8594"/>
                <a:gd name="T31" fmla="*/ 40 h 60"/>
                <a:gd name="T32" fmla="*/ 3365 w 8594"/>
                <a:gd name="T33" fmla="*/ 41 h 60"/>
                <a:gd name="T34" fmla="*/ 2626 w 8594"/>
                <a:gd name="T35" fmla="*/ 45 h 60"/>
                <a:gd name="T36" fmla="*/ 1989 w 8594"/>
                <a:gd name="T37" fmla="*/ 45 h 60"/>
                <a:gd name="T38" fmla="*/ 1241 w 8594"/>
                <a:gd name="T39" fmla="*/ 44 h 60"/>
                <a:gd name="T40" fmla="*/ 260 w 8594"/>
                <a:gd name="T41" fmla="*/ 41 h 60"/>
                <a:gd name="T42" fmla="*/ 403 w 8594"/>
                <a:gd name="T43" fmla="*/ 29 h 60"/>
                <a:gd name="T44" fmla="*/ 1235 w 8594"/>
                <a:gd name="T45" fmla="*/ 30 h 60"/>
                <a:gd name="T46" fmla="*/ 1695 w 8594"/>
                <a:gd name="T47" fmla="*/ 28 h 60"/>
                <a:gd name="T48" fmla="*/ 2516 w 8594"/>
                <a:gd name="T49" fmla="*/ 20 h 60"/>
                <a:gd name="T50" fmla="*/ 3096 w 8594"/>
                <a:gd name="T51" fmla="*/ 21 h 60"/>
                <a:gd name="T52" fmla="*/ 3775 w 8594"/>
                <a:gd name="T53" fmla="*/ 17 h 60"/>
                <a:gd name="T54" fmla="*/ 3608 w 8594"/>
                <a:gd name="T55" fmla="*/ 13 h 60"/>
                <a:gd name="T56" fmla="*/ 3472 w 8594"/>
                <a:gd name="T57" fmla="*/ 9 h 60"/>
                <a:gd name="T58" fmla="*/ 4061 w 8594"/>
                <a:gd name="T59" fmla="*/ 4 h 60"/>
                <a:gd name="T60" fmla="*/ 4257 w 8594"/>
                <a:gd name="T61" fmla="*/ 12 h 60"/>
                <a:gd name="T62" fmla="*/ 4645 w 8594"/>
                <a:gd name="T63" fmla="*/ 16 h 60"/>
                <a:gd name="T64" fmla="*/ 4373 w 8594"/>
                <a:gd name="T65" fmla="*/ 10 h 60"/>
                <a:gd name="T66" fmla="*/ 5119 w 8594"/>
                <a:gd name="T67" fmla="*/ 4 h 60"/>
                <a:gd name="T68" fmla="*/ 5193 w 8594"/>
                <a:gd name="T69" fmla="*/ 5 h 60"/>
                <a:gd name="T70" fmla="*/ 5134 w 8594"/>
                <a:gd name="T71" fmla="*/ 16 h 60"/>
                <a:gd name="T72" fmla="*/ 5438 w 8594"/>
                <a:gd name="T73" fmla="*/ 15 h 60"/>
                <a:gd name="T74" fmla="*/ 5834 w 8594"/>
                <a:gd name="T75" fmla="*/ 5 h 60"/>
                <a:gd name="T76" fmla="*/ 5843 w 8594"/>
                <a:gd name="T77" fmla="*/ 16 h 60"/>
                <a:gd name="T78" fmla="*/ 5967 w 8594"/>
                <a:gd name="T79" fmla="*/ 11 h 60"/>
                <a:gd name="T80" fmla="*/ 6226 w 8594"/>
                <a:gd name="T81" fmla="*/ 10 h 60"/>
                <a:gd name="T82" fmla="*/ 6261 w 8594"/>
                <a:gd name="T83" fmla="*/ 13 h 60"/>
                <a:gd name="T84" fmla="*/ 6697 w 8594"/>
                <a:gd name="T85" fmla="*/ 10 h 60"/>
                <a:gd name="T86" fmla="*/ 6837 w 8594"/>
                <a:gd name="T87" fmla="*/ 16 h 60"/>
                <a:gd name="T88" fmla="*/ 7682 w 8594"/>
                <a:gd name="T89" fmla="*/ 14 h 60"/>
                <a:gd name="T90" fmla="*/ 7802 w 8594"/>
                <a:gd name="T91" fmla="*/ 24 h 60"/>
                <a:gd name="T92" fmla="*/ 8182 w 8594"/>
                <a:gd name="T93" fmla="*/ 23 h 60"/>
                <a:gd name="T94" fmla="*/ 8315 w 8594"/>
                <a:gd name="T95" fmla="*/ 27 h 60"/>
                <a:gd name="T96" fmla="*/ 8441 w 8594"/>
                <a:gd name="T97" fmla="*/ 38 h 60"/>
                <a:gd name="T98" fmla="*/ 8077 w 8594"/>
                <a:gd name="T99" fmla="*/ 45 h 60"/>
                <a:gd name="T100" fmla="*/ 8594 w 8594"/>
                <a:gd name="T101" fmla="*/ 47 h 60"/>
                <a:gd name="T102" fmla="*/ 8205 w 8594"/>
                <a:gd name="T103" fmla="*/ 53 h 60"/>
                <a:gd name="T104" fmla="*/ 7779 w 8594"/>
                <a:gd name="T105" fmla="*/ 58 h 60"/>
                <a:gd name="T106" fmla="*/ 7358 w 8594"/>
                <a:gd name="T107" fmla="*/ 54 h 60"/>
                <a:gd name="T108" fmla="*/ 6692 w 8594"/>
                <a:gd name="T109" fmla="*/ 49 h 60"/>
                <a:gd name="T110" fmla="*/ 5792 w 8594"/>
                <a:gd name="T111" fmla="*/ 53 h 60"/>
                <a:gd name="T112" fmla="*/ 5390 w 8594"/>
                <a:gd name="T113" fmla="*/ 47 h 60"/>
                <a:gd name="T114" fmla="*/ 5194 w 8594"/>
                <a:gd name="T115" fmla="*/ 51 h 60"/>
                <a:gd name="T116" fmla="*/ 4559 w 8594"/>
                <a:gd name="T117" fmla="*/ 53 h 60"/>
                <a:gd name="T118" fmla="*/ 4226 w 8594"/>
                <a:gd name="T119" fmla="*/ 58 h 60"/>
                <a:gd name="T120" fmla="*/ 4010 w 8594"/>
                <a:gd name="T121" fmla="*/ 60 h 60"/>
                <a:gd name="T122" fmla="*/ 3858 w 8594"/>
                <a:gd name="T123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94" h="60">
                  <a:moveTo>
                    <a:pt x="4248" y="14"/>
                  </a:moveTo>
                  <a:lnTo>
                    <a:pt x="4248" y="14"/>
                  </a:lnTo>
                  <a:lnTo>
                    <a:pt x="4246" y="14"/>
                  </a:lnTo>
                  <a:lnTo>
                    <a:pt x="4248" y="14"/>
                  </a:lnTo>
                  <a:lnTo>
                    <a:pt x="4248" y="14"/>
                  </a:lnTo>
                  <a:close/>
                  <a:moveTo>
                    <a:pt x="5299" y="30"/>
                  </a:moveTo>
                  <a:lnTo>
                    <a:pt x="5299" y="30"/>
                  </a:lnTo>
                  <a:lnTo>
                    <a:pt x="5241" y="31"/>
                  </a:lnTo>
                  <a:lnTo>
                    <a:pt x="5247" y="31"/>
                  </a:lnTo>
                  <a:lnTo>
                    <a:pt x="5190" y="32"/>
                  </a:lnTo>
                  <a:cubicBezTo>
                    <a:pt x="5225" y="33"/>
                    <a:pt x="5248" y="35"/>
                    <a:pt x="5199" y="36"/>
                  </a:cubicBezTo>
                  <a:cubicBezTo>
                    <a:pt x="5203" y="36"/>
                    <a:pt x="5189" y="35"/>
                    <a:pt x="5206" y="34"/>
                  </a:cubicBezTo>
                  <a:cubicBezTo>
                    <a:pt x="5173" y="33"/>
                    <a:pt x="5101" y="32"/>
                    <a:pt x="5120" y="35"/>
                  </a:cubicBezTo>
                  <a:cubicBezTo>
                    <a:pt x="5183" y="32"/>
                    <a:pt x="5134" y="39"/>
                    <a:pt x="5184" y="36"/>
                  </a:cubicBezTo>
                  <a:cubicBezTo>
                    <a:pt x="5157" y="38"/>
                    <a:pt x="5131" y="38"/>
                    <a:pt x="5106" y="38"/>
                  </a:cubicBezTo>
                  <a:cubicBezTo>
                    <a:pt x="5132" y="37"/>
                    <a:pt x="5100" y="35"/>
                    <a:pt x="5061" y="34"/>
                  </a:cubicBezTo>
                  <a:cubicBezTo>
                    <a:pt x="5044" y="35"/>
                    <a:pt x="4997" y="34"/>
                    <a:pt x="4969" y="35"/>
                  </a:cubicBezTo>
                  <a:cubicBezTo>
                    <a:pt x="4979" y="37"/>
                    <a:pt x="4954" y="38"/>
                    <a:pt x="5001" y="38"/>
                  </a:cubicBezTo>
                  <a:cubicBezTo>
                    <a:pt x="4984" y="39"/>
                    <a:pt x="4957" y="39"/>
                    <a:pt x="4928" y="38"/>
                  </a:cubicBezTo>
                  <a:cubicBezTo>
                    <a:pt x="4940" y="38"/>
                    <a:pt x="4960" y="38"/>
                    <a:pt x="4959" y="37"/>
                  </a:cubicBezTo>
                  <a:cubicBezTo>
                    <a:pt x="4940" y="35"/>
                    <a:pt x="4917" y="35"/>
                    <a:pt x="4905" y="35"/>
                  </a:cubicBezTo>
                  <a:lnTo>
                    <a:pt x="4876" y="35"/>
                  </a:lnTo>
                  <a:cubicBezTo>
                    <a:pt x="4879" y="35"/>
                    <a:pt x="4881" y="35"/>
                    <a:pt x="4883" y="36"/>
                  </a:cubicBezTo>
                  <a:lnTo>
                    <a:pt x="4851" y="37"/>
                  </a:lnTo>
                  <a:cubicBezTo>
                    <a:pt x="4894" y="36"/>
                    <a:pt x="4871" y="38"/>
                    <a:pt x="4870" y="39"/>
                  </a:cubicBezTo>
                  <a:cubicBezTo>
                    <a:pt x="4871" y="37"/>
                    <a:pt x="4842" y="39"/>
                    <a:pt x="4827" y="39"/>
                  </a:cubicBezTo>
                  <a:lnTo>
                    <a:pt x="4860" y="41"/>
                  </a:lnTo>
                  <a:cubicBezTo>
                    <a:pt x="4844" y="42"/>
                    <a:pt x="4805" y="40"/>
                    <a:pt x="4813" y="42"/>
                  </a:cubicBezTo>
                  <a:cubicBezTo>
                    <a:pt x="4881" y="43"/>
                    <a:pt x="4907" y="42"/>
                    <a:pt x="4969" y="42"/>
                  </a:cubicBezTo>
                  <a:lnTo>
                    <a:pt x="4944" y="40"/>
                  </a:lnTo>
                  <a:cubicBezTo>
                    <a:pt x="5014" y="39"/>
                    <a:pt x="4987" y="43"/>
                    <a:pt x="5065" y="43"/>
                  </a:cubicBezTo>
                  <a:cubicBezTo>
                    <a:pt x="5098" y="41"/>
                    <a:pt x="5183" y="42"/>
                    <a:pt x="5184" y="39"/>
                  </a:cubicBezTo>
                  <a:cubicBezTo>
                    <a:pt x="5174" y="40"/>
                    <a:pt x="5233" y="42"/>
                    <a:pt x="5260" y="40"/>
                  </a:cubicBezTo>
                  <a:cubicBezTo>
                    <a:pt x="5289" y="38"/>
                    <a:pt x="5379" y="37"/>
                    <a:pt x="5352" y="36"/>
                  </a:cubicBezTo>
                  <a:cubicBezTo>
                    <a:pt x="5328" y="36"/>
                    <a:pt x="5295" y="37"/>
                    <a:pt x="5276" y="36"/>
                  </a:cubicBezTo>
                  <a:lnTo>
                    <a:pt x="5322" y="35"/>
                  </a:lnTo>
                  <a:lnTo>
                    <a:pt x="5292" y="33"/>
                  </a:lnTo>
                  <a:cubicBezTo>
                    <a:pt x="5308" y="34"/>
                    <a:pt x="5306" y="32"/>
                    <a:pt x="5299" y="30"/>
                  </a:cubicBezTo>
                  <a:close/>
                  <a:moveTo>
                    <a:pt x="5493" y="27"/>
                  </a:moveTo>
                  <a:lnTo>
                    <a:pt x="5493" y="27"/>
                  </a:lnTo>
                  <a:cubicBezTo>
                    <a:pt x="5524" y="32"/>
                    <a:pt x="5557" y="36"/>
                    <a:pt x="5700" y="35"/>
                  </a:cubicBezTo>
                  <a:lnTo>
                    <a:pt x="5689" y="35"/>
                  </a:lnTo>
                  <a:cubicBezTo>
                    <a:pt x="5761" y="38"/>
                    <a:pt x="5829" y="32"/>
                    <a:pt x="5916" y="35"/>
                  </a:cubicBezTo>
                  <a:cubicBezTo>
                    <a:pt x="5874" y="36"/>
                    <a:pt x="5876" y="36"/>
                    <a:pt x="5829" y="40"/>
                  </a:cubicBezTo>
                  <a:lnTo>
                    <a:pt x="5875" y="39"/>
                  </a:lnTo>
                  <a:cubicBezTo>
                    <a:pt x="5862" y="41"/>
                    <a:pt x="5907" y="40"/>
                    <a:pt x="5941" y="40"/>
                  </a:cubicBezTo>
                  <a:lnTo>
                    <a:pt x="5911" y="43"/>
                  </a:lnTo>
                  <a:cubicBezTo>
                    <a:pt x="5891" y="42"/>
                    <a:pt x="5839" y="42"/>
                    <a:pt x="5841" y="43"/>
                  </a:cubicBezTo>
                  <a:cubicBezTo>
                    <a:pt x="5852" y="42"/>
                    <a:pt x="5772" y="39"/>
                    <a:pt x="5729" y="40"/>
                  </a:cubicBezTo>
                  <a:cubicBezTo>
                    <a:pt x="5733" y="42"/>
                    <a:pt x="5825" y="41"/>
                    <a:pt x="5784" y="44"/>
                  </a:cubicBezTo>
                  <a:cubicBezTo>
                    <a:pt x="5820" y="43"/>
                    <a:pt x="5825" y="45"/>
                    <a:pt x="5862" y="44"/>
                  </a:cubicBezTo>
                  <a:cubicBezTo>
                    <a:pt x="5826" y="45"/>
                    <a:pt x="5853" y="47"/>
                    <a:pt x="5827" y="48"/>
                  </a:cubicBezTo>
                  <a:lnTo>
                    <a:pt x="5888" y="47"/>
                  </a:lnTo>
                  <a:cubicBezTo>
                    <a:pt x="5890" y="48"/>
                    <a:pt x="5798" y="49"/>
                    <a:pt x="5849" y="51"/>
                  </a:cubicBezTo>
                  <a:cubicBezTo>
                    <a:pt x="5874" y="50"/>
                    <a:pt x="5940" y="52"/>
                    <a:pt x="5941" y="49"/>
                  </a:cubicBezTo>
                  <a:lnTo>
                    <a:pt x="5943" y="50"/>
                  </a:lnTo>
                  <a:cubicBezTo>
                    <a:pt x="5989" y="51"/>
                    <a:pt x="5963" y="47"/>
                    <a:pt x="6020" y="48"/>
                  </a:cubicBezTo>
                  <a:cubicBezTo>
                    <a:pt x="6021" y="47"/>
                    <a:pt x="6010" y="47"/>
                    <a:pt x="5989" y="47"/>
                  </a:cubicBezTo>
                  <a:cubicBezTo>
                    <a:pt x="5972" y="47"/>
                    <a:pt x="5969" y="49"/>
                    <a:pt x="5934" y="49"/>
                  </a:cubicBezTo>
                  <a:cubicBezTo>
                    <a:pt x="5918" y="47"/>
                    <a:pt x="5977" y="49"/>
                    <a:pt x="5952" y="46"/>
                  </a:cubicBezTo>
                  <a:cubicBezTo>
                    <a:pt x="5940" y="45"/>
                    <a:pt x="5858" y="48"/>
                    <a:pt x="5884" y="44"/>
                  </a:cubicBezTo>
                  <a:lnTo>
                    <a:pt x="5931" y="45"/>
                  </a:lnTo>
                  <a:cubicBezTo>
                    <a:pt x="5932" y="43"/>
                    <a:pt x="5965" y="43"/>
                    <a:pt x="5964" y="41"/>
                  </a:cubicBezTo>
                  <a:cubicBezTo>
                    <a:pt x="5993" y="40"/>
                    <a:pt x="6019" y="43"/>
                    <a:pt x="6048" y="41"/>
                  </a:cubicBezTo>
                  <a:cubicBezTo>
                    <a:pt x="6060" y="40"/>
                    <a:pt x="6039" y="37"/>
                    <a:pt x="6087" y="38"/>
                  </a:cubicBezTo>
                  <a:cubicBezTo>
                    <a:pt x="6124" y="41"/>
                    <a:pt x="6234" y="41"/>
                    <a:pt x="6276" y="40"/>
                  </a:cubicBezTo>
                  <a:lnTo>
                    <a:pt x="6312" y="39"/>
                  </a:lnTo>
                  <a:cubicBezTo>
                    <a:pt x="6309" y="38"/>
                    <a:pt x="6243" y="39"/>
                    <a:pt x="6266" y="38"/>
                  </a:cubicBezTo>
                  <a:lnTo>
                    <a:pt x="6322" y="37"/>
                  </a:lnTo>
                  <a:lnTo>
                    <a:pt x="6318" y="38"/>
                  </a:lnTo>
                  <a:cubicBezTo>
                    <a:pt x="6337" y="38"/>
                    <a:pt x="6356" y="37"/>
                    <a:pt x="6373" y="37"/>
                  </a:cubicBezTo>
                  <a:cubicBezTo>
                    <a:pt x="6355" y="38"/>
                    <a:pt x="6315" y="38"/>
                    <a:pt x="6323" y="40"/>
                  </a:cubicBezTo>
                  <a:cubicBezTo>
                    <a:pt x="6349" y="40"/>
                    <a:pt x="6353" y="41"/>
                    <a:pt x="6377" y="41"/>
                  </a:cubicBezTo>
                  <a:cubicBezTo>
                    <a:pt x="6372" y="41"/>
                    <a:pt x="6368" y="41"/>
                    <a:pt x="6368" y="41"/>
                  </a:cubicBezTo>
                  <a:cubicBezTo>
                    <a:pt x="6422" y="42"/>
                    <a:pt x="6420" y="39"/>
                    <a:pt x="6433" y="38"/>
                  </a:cubicBezTo>
                  <a:cubicBezTo>
                    <a:pt x="6487" y="36"/>
                    <a:pt x="6379" y="36"/>
                    <a:pt x="6386" y="33"/>
                  </a:cubicBezTo>
                  <a:lnTo>
                    <a:pt x="6543" y="32"/>
                  </a:lnTo>
                  <a:cubicBezTo>
                    <a:pt x="6529" y="33"/>
                    <a:pt x="6516" y="34"/>
                    <a:pt x="6521" y="35"/>
                  </a:cubicBezTo>
                  <a:cubicBezTo>
                    <a:pt x="6559" y="36"/>
                    <a:pt x="6522" y="36"/>
                    <a:pt x="6576" y="36"/>
                  </a:cubicBezTo>
                  <a:cubicBezTo>
                    <a:pt x="6572" y="33"/>
                    <a:pt x="6644" y="35"/>
                    <a:pt x="6682" y="33"/>
                  </a:cubicBezTo>
                  <a:cubicBezTo>
                    <a:pt x="6700" y="34"/>
                    <a:pt x="6704" y="34"/>
                    <a:pt x="6665" y="34"/>
                  </a:cubicBezTo>
                  <a:cubicBezTo>
                    <a:pt x="6669" y="36"/>
                    <a:pt x="6721" y="36"/>
                    <a:pt x="6740" y="36"/>
                  </a:cubicBezTo>
                  <a:lnTo>
                    <a:pt x="6781" y="35"/>
                  </a:lnTo>
                  <a:cubicBezTo>
                    <a:pt x="6765" y="34"/>
                    <a:pt x="6772" y="32"/>
                    <a:pt x="6806" y="32"/>
                  </a:cubicBezTo>
                  <a:lnTo>
                    <a:pt x="6808" y="31"/>
                  </a:lnTo>
                  <a:cubicBezTo>
                    <a:pt x="6752" y="31"/>
                    <a:pt x="6666" y="28"/>
                    <a:pt x="6631" y="30"/>
                  </a:cubicBezTo>
                  <a:lnTo>
                    <a:pt x="6641" y="29"/>
                  </a:lnTo>
                  <a:cubicBezTo>
                    <a:pt x="6577" y="28"/>
                    <a:pt x="6502" y="33"/>
                    <a:pt x="6472" y="29"/>
                  </a:cubicBezTo>
                  <a:cubicBezTo>
                    <a:pt x="6475" y="28"/>
                    <a:pt x="6459" y="29"/>
                    <a:pt x="6460" y="27"/>
                  </a:cubicBezTo>
                  <a:lnTo>
                    <a:pt x="6413" y="28"/>
                  </a:lnTo>
                  <a:lnTo>
                    <a:pt x="6423" y="27"/>
                  </a:lnTo>
                  <a:lnTo>
                    <a:pt x="6343" y="28"/>
                  </a:lnTo>
                  <a:lnTo>
                    <a:pt x="6345" y="27"/>
                  </a:lnTo>
                  <a:lnTo>
                    <a:pt x="6253" y="32"/>
                  </a:lnTo>
                  <a:cubicBezTo>
                    <a:pt x="6253" y="33"/>
                    <a:pt x="6255" y="33"/>
                    <a:pt x="6242" y="34"/>
                  </a:cubicBezTo>
                  <a:cubicBezTo>
                    <a:pt x="6230" y="34"/>
                    <a:pt x="6220" y="34"/>
                    <a:pt x="6211" y="34"/>
                  </a:cubicBezTo>
                  <a:cubicBezTo>
                    <a:pt x="6211" y="34"/>
                    <a:pt x="6211" y="34"/>
                    <a:pt x="6211" y="34"/>
                  </a:cubicBezTo>
                  <a:lnTo>
                    <a:pt x="6211" y="34"/>
                  </a:lnTo>
                  <a:cubicBezTo>
                    <a:pt x="6191" y="34"/>
                    <a:pt x="6178" y="32"/>
                    <a:pt x="6154" y="32"/>
                  </a:cubicBezTo>
                  <a:lnTo>
                    <a:pt x="6229" y="32"/>
                  </a:lnTo>
                  <a:cubicBezTo>
                    <a:pt x="6235" y="30"/>
                    <a:pt x="6228" y="29"/>
                    <a:pt x="6192" y="27"/>
                  </a:cubicBezTo>
                  <a:cubicBezTo>
                    <a:pt x="6207" y="27"/>
                    <a:pt x="6213" y="26"/>
                    <a:pt x="6195" y="26"/>
                  </a:cubicBezTo>
                  <a:cubicBezTo>
                    <a:pt x="6192" y="26"/>
                    <a:pt x="6146" y="27"/>
                    <a:pt x="6163" y="28"/>
                  </a:cubicBezTo>
                  <a:cubicBezTo>
                    <a:pt x="6092" y="29"/>
                    <a:pt x="5978" y="25"/>
                    <a:pt x="5870" y="28"/>
                  </a:cubicBezTo>
                  <a:cubicBezTo>
                    <a:pt x="5947" y="26"/>
                    <a:pt x="5808" y="25"/>
                    <a:pt x="5894" y="25"/>
                  </a:cubicBezTo>
                  <a:cubicBezTo>
                    <a:pt x="5834" y="22"/>
                    <a:pt x="5842" y="27"/>
                    <a:pt x="5781" y="27"/>
                  </a:cubicBezTo>
                  <a:cubicBezTo>
                    <a:pt x="5776" y="26"/>
                    <a:pt x="5814" y="27"/>
                    <a:pt x="5828" y="25"/>
                  </a:cubicBezTo>
                  <a:cubicBezTo>
                    <a:pt x="5727" y="24"/>
                    <a:pt x="5657" y="29"/>
                    <a:pt x="5558" y="29"/>
                  </a:cubicBezTo>
                  <a:lnTo>
                    <a:pt x="5554" y="27"/>
                  </a:lnTo>
                  <a:lnTo>
                    <a:pt x="5493" y="27"/>
                  </a:lnTo>
                  <a:close/>
                  <a:moveTo>
                    <a:pt x="7145" y="32"/>
                  </a:moveTo>
                  <a:lnTo>
                    <a:pt x="7145" y="32"/>
                  </a:lnTo>
                  <a:cubicBezTo>
                    <a:pt x="7151" y="32"/>
                    <a:pt x="7153" y="31"/>
                    <a:pt x="7153" y="31"/>
                  </a:cubicBezTo>
                  <a:cubicBezTo>
                    <a:pt x="7028" y="36"/>
                    <a:pt x="6926" y="37"/>
                    <a:pt x="6859" y="36"/>
                  </a:cubicBezTo>
                  <a:cubicBezTo>
                    <a:pt x="6872" y="38"/>
                    <a:pt x="6932" y="40"/>
                    <a:pt x="6961" y="41"/>
                  </a:cubicBezTo>
                  <a:lnTo>
                    <a:pt x="6936" y="43"/>
                  </a:lnTo>
                  <a:lnTo>
                    <a:pt x="6920" y="41"/>
                  </a:lnTo>
                  <a:lnTo>
                    <a:pt x="6876" y="43"/>
                  </a:lnTo>
                  <a:cubicBezTo>
                    <a:pt x="6888" y="44"/>
                    <a:pt x="6924" y="44"/>
                    <a:pt x="6947" y="45"/>
                  </a:cubicBezTo>
                  <a:lnTo>
                    <a:pt x="7046" y="41"/>
                  </a:lnTo>
                  <a:lnTo>
                    <a:pt x="6986" y="40"/>
                  </a:lnTo>
                  <a:cubicBezTo>
                    <a:pt x="7002" y="40"/>
                    <a:pt x="7082" y="40"/>
                    <a:pt x="7114" y="40"/>
                  </a:cubicBezTo>
                  <a:cubicBezTo>
                    <a:pt x="7115" y="38"/>
                    <a:pt x="7060" y="37"/>
                    <a:pt x="7053" y="39"/>
                  </a:cubicBezTo>
                  <a:cubicBezTo>
                    <a:pt x="7047" y="37"/>
                    <a:pt x="7110" y="38"/>
                    <a:pt x="7070" y="36"/>
                  </a:cubicBezTo>
                  <a:cubicBezTo>
                    <a:pt x="7117" y="34"/>
                    <a:pt x="7193" y="36"/>
                    <a:pt x="7228" y="37"/>
                  </a:cubicBezTo>
                  <a:lnTo>
                    <a:pt x="7234" y="39"/>
                  </a:lnTo>
                  <a:cubicBezTo>
                    <a:pt x="7272" y="41"/>
                    <a:pt x="7260" y="36"/>
                    <a:pt x="7305" y="38"/>
                  </a:cubicBezTo>
                  <a:cubicBezTo>
                    <a:pt x="7249" y="38"/>
                    <a:pt x="7315" y="41"/>
                    <a:pt x="7270" y="41"/>
                  </a:cubicBezTo>
                  <a:cubicBezTo>
                    <a:pt x="7284" y="42"/>
                    <a:pt x="7270" y="44"/>
                    <a:pt x="7315" y="44"/>
                  </a:cubicBezTo>
                  <a:cubicBezTo>
                    <a:pt x="7352" y="40"/>
                    <a:pt x="7362" y="46"/>
                    <a:pt x="7398" y="43"/>
                  </a:cubicBezTo>
                  <a:cubicBezTo>
                    <a:pt x="7421" y="44"/>
                    <a:pt x="7372" y="45"/>
                    <a:pt x="7418" y="46"/>
                  </a:cubicBezTo>
                  <a:cubicBezTo>
                    <a:pt x="7472" y="44"/>
                    <a:pt x="7469" y="43"/>
                    <a:pt x="7472" y="40"/>
                  </a:cubicBezTo>
                  <a:cubicBezTo>
                    <a:pt x="7422" y="39"/>
                    <a:pt x="7416" y="43"/>
                    <a:pt x="7375" y="42"/>
                  </a:cubicBezTo>
                  <a:lnTo>
                    <a:pt x="7456" y="38"/>
                  </a:lnTo>
                  <a:cubicBezTo>
                    <a:pt x="7441" y="38"/>
                    <a:pt x="7430" y="38"/>
                    <a:pt x="7421" y="38"/>
                  </a:cubicBezTo>
                  <a:cubicBezTo>
                    <a:pt x="7437" y="38"/>
                    <a:pt x="7451" y="37"/>
                    <a:pt x="7463" y="36"/>
                  </a:cubicBezTo>
                  <a:lnTo>
                    <a:pt x="7482" y="35"/>
                  </a:lnTo>
                  <a:cubicBezTo>
                    <a:pt x="7436" y="35"/>
                    <a:pt x="7395" y="35"/>
                    <a:pt x="7388" y="34"/>
                  </a:cubicBezTo>
                  <a:lnTo>
                    <a:pt x="7394" y="32"/>
                  </a:lnTo>
                  <a:cubicBezTo>
                    <a:pt x="7378" y="31"/>
                    <a:pt x="7352" y="32"/>
                    <a:pt x="7339" y="33"/>
                  </a:cubicBezTo>
                  <a:cubicBezTo>
                    <a:pt x="7299" y="33"/>
                    <a:pt x="7258" y="34"/>
                    <a:pt x="7249" y="33"/>
                  </a:cubicBezTo>
                  <a:lnTo>
                    <a:pt x="7264" y="32"/>
                  </a:lnTo>
                  <a:lnTo>
                    <a:pt x="7145" y="32"/>
                  </a:lnTo>
                  <a:close/>
                  <a:moveTo>
                    <a:pt x="7784" y="39"/>
                  </a:moveTo>
                  <a:lnTo>
                    <a:pt x="7784" y="39"/>
                  </a:lnTo>
                  <a:lnTo>
                    <a:pt x="7795" y="40"/>
                  </a:lnTo>
                  <a:lnTo>
                    <a:pt x="7764" y="41"/>
                  </a:lnTo>
                  <a:cubicBezTo>
                    <a:pt x="7709" y="41"/>
                    <a:pt x="7664" y="37"/>
                    <a:pt x="7614" y="40"/>
                  </a:cubicBezTo>
                  <a:cubicBezTo>
                    <a:pt x="7591" y="39"/>
                    <a:pt x="7578" y="37"/>
                    <a:pt x="7566" y="36"/>
                  </a:cubicBezTo>
                  <a:lnTo>
                    <a:pt x="7597" y="36"/>
                  </a:lnTo>
                  <a:cubicBezTo>
                    <a:pt x="7737" y="32"/>
                    <a:pt x="7670" y="41"/>
                    <a:pt x="7784" y="39"/>
                  </a:cubicBezTo>
                  <a:close/>
                  <a:moveTo>
                    <a:pt x="4385" y="43"/>
                  </a:moveTo>
                  <a:lnTo>
                    <a:pt x="4385" y="43"/>
                  </a:lnTo>
                  <a:cubicBezTo>
                    <a:pt x="4401" y="40"/>
                    <a:pt x="4455" y="40"/>
                    <a:pt x="4458" y="38"/>
                  </a:cubicBezTo>
                  <a:cubicBezTo>
                    <a:pt x="4462" y="37"/>
                    <a:pt x="4450" y="37"/>
                    <a:pt x="4437" y="37"/>
                  </a:cubicBezTo>
                  <a:lnTo>
                    <a:pt x="4392" y="36"/>
                  </a:lnTo>
                  <a:cubicBezTo>
                    <a:pt x="4391" y="37"/>
                    <a:pt x="4388" y="37"/>
                    <a:pt x="4383" y="37"/>
                  </a:cubicBezTo>
                  <a:cubicBezTo>
                    <a:pt x="4399" y="38"/>
                    <a:pt x="4409" y="38"/>
                    <a:pt x="4403" y="40"/>
                  </a:cubicBezTo>
                  <a:cubicBezTo>
                    <a:pt x="4362" y="37"/>
                    <a:pt x="4366" y="42"/>
                    <a:pt x="4322" y="42"/>
                  </a:cubicBezTo>
                  <a:cubicBezTo>
                    <a:pt x="4308" y="43"/>
                    <a:pt x="4371" y="43"/>
                    <a:pt x="4385" y="43"/>
                  </a:cubicBezTo>
                  <a:close/>
                  <a:moveTo>
                    <a:pt x="4129" y="37"/>
                  </a:moveTo>
                  <a:lnTo>
                    <a:pt x="4129" y="37"/>
                  </a:lnTo>
                  <a:lnTo>
                    <a:pt x="4138" y="35"/>
                  </a:lnTo>
                  <a:lnTo>
                    <a:pt x="4112" y="35"/>
                  </a:lnTo>
                  <a:cubicBezTo>
                    <a:pt x="4115" y="36"/>
                    <a:pt x="4118" y="37"/>
                    <a:pt x="4129" y="37"/>
                  </a:cubicBezTo>
                  <a:close/>
                  <a:moveTo>
                    <a:pt x="4049" y="35"/>
                  </a:moveTo>
                  <a:lnTo>
                    <a:pt x="4049" y="35"/>
                  </a:lnTo>
                  <a:lnTo>
                    <a:pt x="4053" y="35"/>
                  </a:lnTo>
                  <a:lnTo>
                    <a:pt x="4025" y="34"/>
                  </a:lnTo>
                  <a:cubicBezTo>
                    <a:pt x="4029" y="35"/>
                    <a:pt x="4036" y="35"/>
                    <a:pt x="4049" y="35"/>
                  </a:cubicBezTo>
                  <a:close/>
                  <a:moveTo>
                    <a:pt x="4812" y="35"/>
                  </a:moveTo>
                  <a:lnTo>
                    <a:pt x="4812" y="35"/>
                  </a:lnTo>
                  <a:cubicBezTo>
                    <a:pt x="4808" y="35"/>
                    <a:pt x="4804" y="35"/>
                    <a:pt x="4802" y="35"/>
                  </a:cubicBezTo>
                  <a:lnTo>
                    <a:pt x="4812" y="35"/>
                  </a:lnTo>
                  <a:close/>
                  <a:moveTo>
                    <a:pt x="4778" y="37"/>
                  </a:moveTo>
                  <a:lnTo>
                    <a:pt x="4778" y="37"/>
                  </a:lnTo>
                  <a:cubicBezTo>
                    <a:pt x="4817" y="38"/>
                    <a:pt x="4808" y="37"/>
                    <a:pt x="4814" y="36"/>
                  </a:cubicBezTo>
                  <a:lnTo>
                    <a:pt x="4773" y="36"/>
                  </a:lnTo>
                  <a:cubicBezTo>
                    <a:pt x="4778" y="36"/>
                    <a:pt x="4781" y="37"/>
                    <a:pt x="4778" y="37"/>
                  </a:cubicBezTo>
                  <a:close/>
                  <a:moveTo>
                    <a:pt x="4729" y="29"/>
                  </a:moveTo>
                  <a:lnTo>
                    <a:pt x="4729" y="29"/>
                  </a:lnTo>
                  <a:lnTo>
                    <a:pt x="4523" y="28"/>
                  </a:lnTo>
                  <a:cubicBezTo>
                    <a:pt x="4643" y="33"/>
                    <a:pt x="4728" y="36"/>
                    <a:pt x="4527" y="37"/>
                  </a:cubicBezTo>
                  <a:lnTo>
                    <a:pt x="4514" y="37"/>
                  </a:lnTo>
                  <a:cubicBezTo>
                    <a:pt x="4540" y="38"/>
                    <a:pt x="4586" y="38"/>
                    <a:pt x="4628" y="37"/>
                  </a:cubicBezTo>
                  <a:cubicBezTo>
                    <a:pt x="4662" y="35"/>
                    <a:pt x="4773" y="29"/>
                    <a:pt x="4772" y="28"/>
                  </a:cubicBezTo>
                  <a:cubicBezTo>
                    <a:pt x="4760" y="27"/>
                    <a:pt x="4742" y="28"/>
                    <a:pt x="4720" y="28"/>
                  </a:cubicBezTo>
                  <a:lnTo>
                    <a:pt x="4729" y="29"/>
                  </a:lnTo>
                  <a:close/>
                  <a:moveTo>
                    <a:pt x="348" y="40"/>
                  </a:moveTo>
                  <a:lnTo>
                    <a:pt x="348" y="40"/>
                  </a:lnTo>
                  <a:cubicBezTo>
                    <a:pt x="352" y="40"/>
                    <a:pt x="354" y="40"/>
                    <a:pt x="356" y="40"/>
                  </a:cubicBezTo>
                  <a:cubicBezTo>
                    <a:pt x="354" y="40"/>
                    <a:pt x="356" y="40"/>
                    <a:pt x="348" y="40"/>
                  </a:cubicBezTo>
                  <a:close/>
                  <a:moveTo>
                    <a:pt x="3713" y="39"/>
                  </a:moveTo>
                  <a:lnTo>
                    <a:pt x="3713" y="39"/>
                  </a:lnTo>
                  <a:lnTo>
                    <a:pt x="3699" y="40"/>
                  </a:lnTo>
                  <a:lnTo>
                    <a:pt x="3706" y="39"/>
                  </a:lnTo>
                  <a:lnTo>
                    <a:pt x="3671" y="39"/>
                  </a:lnTo>
                  <a:lnTo>
                    <a:pt x="3656" y="39"/>
                  </a:lnTo>
                  <a:cubicBezTo>
                    <a:pt x="3658" y="39"/>
                    <a:pt x="3660" y="39"/>
                    <a:pt x="3661" y="39"/>
                  </a:cubicBezTo>
                  <a:lnTo>
                    <a:pt x="3650" y="38"/>
                  </a:lnTo>
                  <a:cubicBezTo>
                    <a:pt x="3622" y="40"/>
                    <a:pt x="3552" y="42"/>
                    <a:pt x="3532" y="43"/>
                  </a:cubicBezTo>
                  <a:cubicBezTo>
                    <a:pt x="3505" y="44"/>
                    <a:pt x="3473" y="44"/>
                    <a:pt x="3452" y="44"/>
                  </a:cubicBezTo>
                  <a:cubicBezTo>
                    <a:pt x="3471" y="44"/>
                    <a:pt x="3496" y="44"/>
                    <a:pt x="3489" y="43"/>
                  </a:cubicBezTo>
                  <a:cubicBezTo>
                    <a:pt x="3450" y="42"/>
                    <a:pt x="3431" y="39"/>
                    <a:pt x="3365" y="41"/>
                  </a:cubicBezTo>
                  <a:lnTo>
                    <a:pt x="3404" y="41"/>
                  </a:lnTo>
                  <a:lnTo>
                    <a:pt x="3316" y="45"/>
                  </a:lnTo>
                  <a:cubicBezTo>
                    <a:pt x="3286" y="44"/>
                    <a:pt x="3360" y="43"/>
                    <a:pt x="3372" y="42"/>
                  </a:cubicBezTo>
                  <a:cubicBezTo>
                    <a:pt x="3304" y="44"/>
                    <a:pt x="3247" y="39"/>
                    <a:pt x="3216" y="42"/>
                  </a:cubicBezTo>
                  <a:cubicBezTo>
                    <a:pt x="3211" y="40"/>
                    <a:pt x="3204" y="37"/>
                    <a:pt x="3159" y="37"/>
                  </a:cubicBezTo>
                  <a:cubicBezTo>
                    <a:pt x="3191" y="40"/>
                    <a:pt x="3132" y="39"/>
                    <a:pt x="3159" y="41"/>
                  </a:cubicBezTo>
                  <a:cubicBezTo>
                    <a:pt x="3143" y="42"/>
                    <a:pt x="3109" y="41"/>
                    <a:pt x="3106" y="42"/>
                  </a:cubicBezTo>
                  <a:lnTo>
                    <a:pt x="3110" y="41"/>
                  </a:lnTo>
                  <a:cubicBezTo>
                    <a:pt x="3034" y="38"/>
                    <a:pt x="3009" y="43"/>
                    <a:pt x="2976" y="45"/>
                  </a:cubicBezTo>
                  <a:cubicBezTo>
                    <a:pt x="2885" y="46"/>
                    <a:pt x="2843" y="45"/>
                    <a:pt x="2768" y="45"/>
                  </a:cubicBezTo>
                  <a:cubicBezTo>
                    <a:pt x="2765" y="44"/>
                    <a:pt x="2745" y="40"/>
                    <a:pt x="2715" y="40"/>
                  </a:cubicBezTo>
                  <a:cubicBezTo>
                    <a:pt x="2701" y="42"/>
                    <a:pt x="2633" y="43"/>
                    <a:pt x="2626" y="45"/>
                  </a:cubicBezTo>
                  <a:cubicBezTo>
                    <a:pt x="2680" y="46"/>
                    <a:pt x="2670" y="43"/>
                    <a:pt x="2702" y="43"/>
                  </a:cubicBezTo>
                  <a:cubicBezTo>
                    <a:pt x="2729" y="45"/>
                    <a:pt x="2705" y="45"/>
                    <a:pt x="2741" y="46"/>
                  </a:cubicBezTo>
                  <a:cubicBezTo>
                    <a:pt x="2712" y="46"/>
                    <a:pt x="2608" y="48"/>
                    <a:pt x="2576" y="46"/>
                  </a:cubicBezTo>
                  <a:lnTo>
                    <a:pt x="2587" y="45"/>
                  </a:lnTo>
                  <a:cubicBezTo>
                    <a:pt x="2536" y="44"/>
                    <a:pt x="2526" y="39"/>
                    <a:pt x="2441" y="42"/>
                  </a:cubicBezTo>
                  <a:lnTo>
                    <a:pt x="2400" y="43"/>
                  </a:lnTo>
                  <a:cubicBezTo>
                    <a:pt x="2402" y="43"/>
                    <a:pt x="2402" y="43"/>
                    <a:pt x="2403" y="43"/>
                  </a:cubicBezTo>
                  <a:cubicBezTo>
                    <a:pt x="2336" y="43"/>
                    <a:pt x="2354" y="40"/>
                    <a:pt x="2280" y="42"/>
                  </a:cubicBezTo>
                  <a:cubicBezTo>
                    <a:pt x="2286" y="42"/>
                    <a:pt x="2283" y="42"/>
                    <a:pt x="2288" y="42"/>
                  </a:cubicBezTo>
                  <a:cubicBezTo>
                    <a:pt x="2246" y="40"/>
                    <a:pt x="2204" y="43"/>
                    <a:pt x="2172" y="44"/>
                  </a:cubicBezTo>
                  <a:cubicBezTo>
                    <a:pt x="2153" y="42"/>
                    <a:pt x="2177" y="42"/>
                    <a:pt x="2189" y="40"/>
                  </a:cubicBezTo>
                  <a:cubicBezTo>
                    <a:pt x="2115" y="40"/>
                    <a:pt x="2035" y="43"/>
                    <a:pt x="1989" y="45"/>
                  </a:cubicBezTo>
                  <a:lnTo>
                    <a:pt x="1941" y="44"/>
                  </a:lnTo>
                  <a:cubicBezTo>
                    <a:pt x="1969" y="43"/>
                    <a:pt x="2004" y="41"/>
                    <a:pt x="1995" y="40"/>
                  </a:cubicBezTo>
                  <a:cubicBezTo>
                    <a:pt x="1969" y="41"/>
                    <a:pt x="1974" y="42"/>
                    <a:pt x="1937" y="41"/>
                  </a:cubicBezTo>
                  <a:cubicBezTo>
                    <a:pt x="1943" y="40"/>
                    <a:pt x="1959" y="39"/>
                    <a:pt x="1976" y="37"/>
                  </a:cubicBezTo>
                  <a:cubicBezTo>
                    <a:pt x="1900" y="35"/>
                    <a:pt x="1959" y="42"/>
                    <a:pt x="1905" y="38"/>
                  </a:cubicBezTo>
                  <a:cubicBezTo>
                    <a:pt x="1881" y="38"/>
                    <a:pt x="1867" y="40"/>
                    <a:pt x="1865" y="41"/>
                  </a:cubicBezTo>
                  <a:lnTo>
                    <a:pt x="1821" y="39"/>
                  </a:lnTo>
                  <a:cubicBezTo>
                    <a:pt x="1816" y="41"/>
                    <a:pt x="1762" y="41"/>
                    <a:pt x="1727" y="42"/>
                  </a:cubicBezTo>
                  <a:cubicBezTo>
                    <a:pt x="1722" y="42"/>
                    <a:pt x="1755" y="44"/>
                    <a:pt x="1769" y="43"/>
                  </a:cubicBezTo>
                  <a:cubicBezTo>
                    <a:pt x="1766" y="44"/>
                    <a:pt x="1728" y="45"/>
                    <a:pt x="1704" y="45"/>
                  </a:cubicBezTo>
                  <a:cubicBezTo>
                    <a:pt x="1695" y="41"/>
                    <a:pt x="1546" y="46"/>
                    <a:pt x="1574" y="41"/>
                  </a:cubicBezTo>
                  <a:cubicBezTo>
                    <a:pt x="1466" y="42"/>
                    <a:pt x="1313" y="43"/>
                    <a:pt x="1241" y="44"/>
                  </a:cubicBezTo>
                  <a:cubicBezTo>
                    <a:pt x="1218" y="43"/>
                    <a:pt x="1170" y="43"/>
                    <a:pt x="1198" y="41"/>
                  </a:cubicBezTo>
                  <a:cubicBezTo>
                    <a:pt x="1111" y="41"/>
                    <a:pt x="1066" y="45"/>
                    <a:pt x="979" y="44"/>
                  </a:cubicBezTo>
                  <a:cubicBezTo>
                    <a:pt x="972" y="44"/>
                    <a:pt x="1018" y="44"/>
                    <a:pt x="1015" y="43"/>
                  </a:cubicBezTo>
                  <a:cubicBezTo>
                    <a:pt x="958" y="44"/>
                    <a:pt x="912" y="41"/>
                    <a:pt x="824" y="42"/>
                  </a:cubicBezTo>
                  <a:cubicBezTo>
                    <a:pt x="839" y="42"/>
                    <a:pt x="843" y="41"/>
                    <a:pt x="845" y="41"/>
                  </a:cubicBezTo>
                  <a:cubicBezTo>
                    <a:pt x="847" y="41"/>
                    <a:pt x="809" y="42"/>
                    <a:pt x="786" y="43"/>
                  </a:cubicBezTo>
                  <a:cubicBezTo>
                    <a:pt x="773" y="42"/>
                    <a:pt x="803" y="42"/>
                    <a:pt x="796" y="42"/>
                  </a:cubicBezTo>
                  <a:cubicBezTo>
                    <a:pt x="626" y="40"/>
                    <a:pt x="496" y="45"/>
                    <a:pt x="327" y="44"/>
                  </a:cubicBezTo>
                  <a:cubicBezTo>
                    <a:pt x="376" y="44"/>
                    <a:pt x="394" y="42"/>
                    <a:pt x="394" y="41"/>
                  </a:cubicBezTo>
                  <a:lnTo>
                    <a:pt x="347" y="41"/>
                  </a:lnTo>
                  <a:cubicBezTo>
                    <a:pt x="329" y="42"/>
                    <a:pt x="293" y="42"/>
                    <a:pt x="263" y="43"/>
                  </a:cubicBezTo>
                  <a:cubicBezTo>
                    <a:pt x="260" y="42"/>
                    <a:pt x="245" y="42"/>
                    <a:pt x="260" y="41"/>
                  </a:cubicBezTo>
                  <a:cubicBezTo>
                    <a:pt x="167" y="38"/>
                    <a:pt x="114" y="45"/>
                    <a:pt x="0" y="44"/>
                  </a:cubicBezTo>
                  <a:lnTo>
                    <a:pt x="138" y="39"/>
                  </a:lnTo>
                  <a:lnTo>
                    <a:pt x="104" y="37"/>
                  </a:lnTo>
                  <a:lnTo>
                    <a:pt x="165" y="35"/>
                  </a:lnTo>
                  <a:cubicBezTo>
                    <a:pt x="129" y="33"/>
                    <a:pt x="97" y="36"/>
                    <a:pt x="92" y="34"/>
                  </a:cubicBezTo>
                  <a:cubicBezTo>
                    <a:pt x="100" y="34"/>
                    <a:pt x="119" y="34"/>
                    <a:pt x="119" y="33"/>
                  </a:cubicBezTo>
                  <a:cubicBezTo>
                    <a:pt x="84" y="32"/>
                    <a:pt x="82" y="34"/>
                    <a:pt x="55" y="34"/>
                  </a:cubicBezTo>
                  <a:cubicBezTo>
                    <a:pt x="125" y="30"/>
                    <a:pt x="260" y="31"/>
                    <a:pt x="333" y="30"/>
                  </a:cubicBezTo>
                  <a:cubicBezTo>
                    <a:pt x="345" y="30"/>
                    <a:pt x="324" y="31"/>
                    <a:pt x="322" y="31"/>
                  </a:cubicBezTo>
                  <a:cubicBezTo>
                    <a:pt x="351" y="31"/>
                    <a:pt x="369" y="32"/>
                    <a:pt x="407" y="32"/>
                  </a:cubicBezTo>
                  <a:cubicBezTo>
                    <a:pt x="430" y="30"/>
                    <a:pt x="389" y="30"/>
                    <a:pt x="371" y="30"/>
                  </a:cubicBezTo>
                  <a:cubicBezTo>
                    <a:pt x="373" y="29"/>
                    <a:pt x="382" y="29"/>
                    <a:pt x="403" y="29"/>
                  </a:cubicBezTo>
                  <a:cubicBezTo>
                    <a:pt x="408" y="31"/>
                    <a:pt x="516" y="30"/>
                    <a:pt x="543" y="32"/>
                  </a:cubicBezTo>
                  <a:cubicBezTo>
                    <a:pt x="653" y="32"/>
                    <a:pt x="525" y="27"/>
                    <a:pt x="633" y="28"/>
                  </a:cubicBezTo>
                  <a:lnTo>
                    <a:pt x="665" y="30"/>
                  </a:lnTo>
                  <a:cubicBezTo>
                    <a:pt x="727" y="29"/>
                    <a:pt x="808" y="27"/>
                    <a:pt x="878" y="28"/>
                  </a:cubicBezTo>
                  <a:lnTo>
                    <a:pt x="864" y="28"/>
                  </a:lnTo>
                  <a:cubicBezTo>
                    <a:pt x="854" y="29"/>
                    <a:pt x="870" y="29"/>
                    <a:pt x="877" y="30"/>
                  </a:cubicBezTo>
                  <a:cubicBezTo>
                    <a:pt x="931" y="31"/>
                    <a:pt x="979" y="28"/>
                    <a:pt x="1011" y="30"/>
                  </a:cubicBezTo>
                  <a:cubicBezTo>
                    <a:pt x="1072" y="28"/>
                    <a:pt x="1173" y="26"/>
                    <a:pt x="1243" y="25"/>
                  </a:cubicBezTo>
                  <a:cubicBezTo>
                    <a:pt x="1262" y="28"/>
                    <a:pt x="1152" y="28"/>
                    <a:pt x="1123" y="30"/>
                  </a:cubicBezTo>
                  <a:lnTo>
                    <a:pt x="1187" y="30"/>
                  </a:lnTo>
                  <a:cubicBezTo>
                    <a:pt x="1147" y="30"/>
                    <a:pt x="1132" y="31"/>
                    <a:pt x="1108" y="32"/>
                  </a:cubicBezTo>
                  <a:cubicBezTo>
                    <a:pt x="1164" y="33"/>
                    <a:pt x="1182" y="30"/>
                    <a:pt x="1235" y="30"/>
                  </a:cubicBezTo>
                  <a:cubicBezTo>
                    <a:pt x="1231" y="30"/>
                    <a:pt x="1238" y="31"/>
                    <a:pt x="1262" y="31"/>
                  </a:cubicBezTo>
                  <a:lnTo>
                    <a:pt x="1269" y="29"/>
                  </a:lnTo>
                  <a:cubicBezTo>
                    <a:pt x="1269" y="29"/>
                    <a:pt x="1272" y="29"/>
                    <a:pt x="1280" y="29"/>
                  </a:cubicBezTo>
                  <a:lnTo>
                    <a:pt x="1373" y="28"/>
                  </a:lnTo>
                  <a:cubicBezTo>
                    <a:pt x="1353" y="27"/>
                    <a:pt x="1352" y="26"/>
                    <a:pt x="1328" y="26"/>
                  </a:cubicBezTo>
                  <a:cubicBezTo>
                    <a:pt x="1337" y="27"/>
                    <a:pt x="1316" y="27"/>
                    <a:pt x="1292" y="27"/>
                  </a:cubicBezTo>
                  <a:cubicBezTo>
                    <a:pt x="1313" y="26"/>
                    <a:pt x="1269" y="26"/>
                    <a:pt x="1269" y="25"/>
                  </a:cubicBezTo>
                  <a:cubicBezTo>
                    <a:pt x="1318" y="25"/>
                    <a:pt x="1377" y="25"/>
                    <a:pt x="1409" y="24"/>
                  </a:cubicBezTo>
                  <a:lnTo>
                    <a:pt x="1419" y="26"/>
                  </a:lnTo>
                  <a:lnTo>
                    <a:pt x="1546" y="26"/>
                  </a:lnTo>
                  <a:lnTo>
                    <a:pt x="1536" y="27"/>
                  </a:lnTo>
                  <a:cubicBezTo>
                    <a:pt x="1591" y="27"/>
                    <a:pt x="1646" y="26"/>
                    <a:pt x="1695" y="28"/>
                  </a:cubicBezTo>
                  <a:cubicBezTo>
                    <a:pt x="1745" y="26"/>
                    <a:pt x="1807" y="24"/>
                    <a:pt x="1848" y="22"/>
                  </a:cubicBezTo>
                  <a:cubicBezTo>
                    <a:pt x="1869" y="20"/>
                    <a:pt x="1993" y="25"/>
                    <a:pt x="2049" y="21"/>
                  </a:cubicBezTo>
                  <a:cubicBezTo>
                    <a:pt x="2052" y="22"/>
                    <a:pt x="2010" y="23"/>
                    <a:pt x="1991" y="24"/>
                  </a:cubicBezTo>
                  <a:cubicBezTo>
                    <a:pt x="2028" y="24"/>
                    <a:pt x="2058" y="22"/>
                    <a:pt x="2070" y="24"/>
                  </a:cubicBezTo>
                  <a:cubicBezTo>
                    <a:pt x="1986" y="23"/>
                    <a:pt x="2074" y="26"/>
                    <a:pt x="2037" y="27"/>
                  </a:cubicBezTo>
                  <a:cubicBezTo>
                    <a:pt x="2076" y="27"/>
                    <a:pt x="2117" y="26"/>
                    <a:pt x="2136" y="25"/>
                  </a:cubicBezTo>
                  <a:cubicBezTo>
                    <a:pt x="2073" y="25"/>
                    <a:pt x="2158" y="22"/>
                    <a:pt x="2094" y="23"/>
                  </a:cubicBezTo>
                  <a:cubicBezTo>
                    <a:pt x="2144" y="21"/>
                    <a:pt x="2211" y="20"/>
                    <a:pt x="2270" y="21"/>
                  </a:cubicBezTo>
                  <a:cubicBezTo>
                    <a:pt x="2270" y="22"/>
                    <a:pt x="2277" y="22"/>
                    <a:pt x="2299" y="23"/>
                  </a:cubicBezTo>
                  <a:lnTo>
                    <a:pt x="2317" y="21"/>
                  </a:lnTo>
                  <a:cubicBezTo>
                    <a:pt x="2344" y="21"/>
                    <a:pt x="2263" y="23"/>
                    <a:pt x="2319" y="23"/>
                  </a:cubicBezTo>
                  <a:cubicBezTo>
                    <a:pt x="2376" y="21"/>
                    <a:pt x="2491" y="25"/>
                    <a:pt x="2516" y="20"/>
                  </a:cubicBezTo>
                  <a:cubicBezTo>
                    <a:pt x="2560" y="22"/>
                    <a:pt x="2433" y="22"/>
                    <a:pt x="2499" y="24"/>
                  </a:cubicBezTo>
                  <a:cubicBezTo>
                    <a:pt x="2461" y="26"/>
                    <a:pt x="2408" y="24"/>
                    <a:pt x="2396" y="26"/>
                  </a:cubicBezTo>
                  <a:cubicBezTo>
                    <a:pt x="2433" y="26"/>
                    <a:pt x="2409" y="28"/>
                    <a:pt x="2433" y="28"/>
                  </a:cubicBezTo>
                  <a:lnTo>
                    <a:pt x="2475" y="27"/>
                  </a:lnTo>
                  <a:lnTo>
                    <a:pt x="2466" y="27"/>
                  </a:lnTo>
                  <a:cubicBezTo>
                    <a:pt x="2536" y="24"/>
                    <a:pt x="2647" y="25"/>
                    <a:pt x="2737" y="25"/>
                  </a:cubicBezTo>
                  <a:cubicBezTo>
                    <a:pt x="2812" y="22"/>
                    <a:pt x="2865" y="19"/>
                    <a:pt x="2956" y="19"/>
                  </a:cubicBezTo>
                  <a:cubicBezTo>
                    <a:pt x="2929" y="20"/>
                    <a:pt x="3031" y="20"/>
                    <a:pt x="2974" y="23"/>
                  </a:cubicBezTo>
                  <a:cubicBezTo>
                    <a:pt x="3016" y="24"/>
                    <a:pt x="3058" y="22"/>
                    <a:pt x="3058" y="21"/>
                  </a:cubicBezTo>
                  <a:cubicBezTo>
                    <a:pt x="3021" y="21"/>
                    <a:pt x="3045" y="21"/>
                    <a:pt x="3014" y="21"/>
                  </a:cubicBezTo>
                  <a:cubicBezTo>
                    <a:pt x="3035" y="19"/>
                    <a:pt x="3084" y="19"/>
                    <a:pt x="3104" y="20"/>
                  </a:cubicBezTo>
                  <a:cubicBezTo>
                    <a:pt x="3094" y="20"/>
                    <a:pt x="3098" y="20"/>
                    <a:pt x="3096" y="21"/>
                  </a:cubicBezTo>
                  <a:cubicBezTo>
                    <a:pt x="3140" y="21"/>
                    <a:pt x="3117" y="19"/>
                    <a:pt x="3149" y="19"/>
                  </a:cubicBezTo>
                  <a:cubicBezTo>
                    <a:pt x="3159" y="20"/>
                    <a:pt x="3220" y="19"/>
                    <a:pt x="3249" y="20"/>
                  </a:cubicBezTo>
                  <a:lnTo>
                    <a:pt x="3291" y="17"/>
                  </a:lnTo>
                  <a:cubicBezTo>
                    <a:pt x="3268" y="19"/>
                    <a:pt x="3332" y="18"/>
                    <a:pt x="3338" y="19"/>
                  </a:cubicBezTo>
                  <a:cubicBezTo>
                    <a:pt x="3369" y="18"/>
                    <a:pt x="3394" y="16"/>
                    <a:pt x="3440" y="16"/>
                  </a:cubicBezTo>
                  <a:cubicBezTo>
                    <a:pt x="3421" y="17"/>
                    <a:pt x="3483" y="17"/>
                    <a:pt x="3483" y="19"/>
                  </a:cubicBezTo>
                  <a:cubicBezTo>
                    <a:pt x="3562" y="21"/>
                    <a:pt x="3614" y="14"/>
                    <a:pt x="3689" y="17"/>
                  </a:cubicBezTo>
                  <a:cubicBezTo>
                    <a:pt x="3687" y="17"/>
                    <a:pt x="3672" y="18"/>
                    <a:pt x="3694" y="19"/>
                  </a:cubicBezTo>
                  <a:cubicBezTo>
                    <a:pt x="3711" y="18"/>
                    <a:pt x="3741" y="18"/>
                    <a:pt x="3760" y="18"/>
                  </a:cubicBezTo>
                  <a:lnTo>
                    <a:pt x="3759" y="18"/>
                  </a:lnTo>
                  <a:lnTo>
                    <a:pt x="3760" y="18"/>
                  </a:lnTo>
                  <a:cubicBezTo>
                    <a:pt x="3769" y="18"/>
                    <a:pt x="3775" y="18"/>
                    <a:pt x="3775" y="17"/>
                  </a:cubicBezTo>
                  <a:cubicBezTo>
                    <a:pt x="3807" y="15"/>
                    <a:pt x="3823" y="14"/>
                    <a:pt x="3885" y="12"/>
                  </a:cubicBezTo>
                  <a:cubicBezTo>
                    <a:pt x="3881" y="10"/>
                    <a:pt x="3828" y="11"/>
                    <a:pt x="3805" y="12"/>
                  </a:cubicBezTo>
                  <a:lnTo>
                    <a:pt x="3786" y="14"/>
                  </a:lnTo>
                  <a:cubicBezTo>
                    <a:pt x="3767" y="11"/>
                    <a:pt x="3730" y="14"/>
                    <a:pt x="3715" y="13"/>
                  </a:cubicBezTo>
                  <a:cubicBezTo>
                    <a:pt x="3753" y="10"/>
                    <a:pt x="3860" y="11"/>
                    <a:pt x="3924" y="8"/>
                  </a:cubicBezTo>
                  <a:cubicBezTo>
                    <a:pt x="3885" y="6"/>
                    <a:pt x="3800" y="5"/>
                    <a:pt x="3725" y="6"/>
                  </a:cubicBezTo>
                  <a:lnTo>
                    <a:pt x="3758" y="7"/>
                  </a:lnTo>
                  <a:lnTo>
                    <a:pt x="3719" y="7"/>
                  </a:lnTo>
                  <a:lnTo>
                    <a:pt x="3757" y="9"/>
                  </a:lnTo>
                  <a:lnTo>
                    <a:pt x="3654" y="9"/>
                  </a:lnTo>
                  <a:cubicBezTo>
                    <a:pt x="3693" y="9"/>
                    <a:pt x="3709" y="12"/>
                    <a:pt x="3687" y="11"/>
                  </a:cubicBezTo>
                  <a:cubicBezTo>
                    <a:pt x="3643" y="10"/>
                    <a:pt x="3641" y="13"/>
                    <a:pt x="3608" y="13"/>
                  </a:cubicBezTo>
                  <a:cubicBezTo>
                    <a:pt x="3626" y="13"/>
                    <a:pt x="3650" y="13"/>
                    <a:pt x="3635" y="14"/>
                  </a:cubicBezTo>
                  <a:cubicBezTo>
                    <a:pt x="3569" y="12"/>
                    <a:pt x="3551" y="13"/>
                    <a:pt x="3492" y="11"/>
                  </a:cubicBezTo>
                  <a:cubicBezTo>
                    <a:pt x="3499" y="14"/>
                    <a:pt x="3417" y="11"/>
                    <a:pt x="3408" y="14"/>
                  </a:cubicBezTo>
                  <a:lnTo>
                    <a:pt x="3436" y="14"/>
                  </a:lnTo>
                  <a:lnTo>
                    <a:pt x="3377" y="16"/>
                  </a:lnTo>
                  <a:cubicBezTo>
                    <a:pt x="3323" y="14"/>
                    <a:pt x="3425" y="14"/>
                    <a:pt x="3343" y="12"/>
                  </a:cubicBezTo>
                  <a:cubicBezTo>
                    <a:pt x="3266" y="12"/>
                    <a:pt x="3268" y="15"/>
                    <a:pt x="3208" y="15"/>
                  </a:cubicBezTo>
                  <a:cubicBezTo>
                    <a:pt x="3228" y="14"/>
                    <a:pt x="3276" y="12"/>
                    <a:pt x="3324" y="12"/>
                  </a:cubicBezTo>
                  <a:lnTo>
                    <a:pt x="3295" y="11"/>
                  </a:lnTo>
                  <a:cubicBezTo>
                    <a:pt x="3310" y="10"/>
                    <a:pt x="3377" y="10"/>
                    <a:pt x="3410" y="10"/>
                  </a:cubicBezTo>
                  <a:cubicBezTo>
                    <a:pt x="3355" y="12"/>
                    <a:pt x="3436" y="11"/>
                    <a:pt x="3461" y="12"/>
                  </a:cubicBezTo>
                  <a:cubicBezTo>
                    <a:pt x="3466" y="10"/>
                    <a:pt x="3431" y="11"/>
                    <a:pt x="3472" y="9"/>
                  </a:cubicBezTo>
                  <a:cubicBezTo>
                    <a:pt x="3433" y="9"/>
                    <a:pt x="3427" y="9"/>
                    <a:pt x="3378" y="9"/>
                  </a:cubicBezTo>
                  <a:cubicBezTo>
                    <a:pt x="3485" y="9"/>
                    <a:pt x="3474" y="3"/>
                    <a:pt x="3568" y="4"/>
                  </a:cubicBezTo>
                  <a:cubicBezTo>
                    <a:pt x="3525" y="4"/>
                    <a:pt x="3584" y="6"/>
                    <a:pt x="3589" y="7"/>
                  </a:cubicBezTo>
                  <a:lnTo>
                    <a:pt x="3667" y="6"/>
                  </a:lnTo>
                  <a:lnTo>
                    <a:pt x="3652" y="4"/>
                  </a:lnTo>
                  <a:cubicBezTo>
                    <a:pt x="3707" y="3"/>
                    <a:pt x="3726" y="8"/>
                    <a:pt x="3789" y="5"/>
                  </a:cubicBezTo>
                  <a:cubicBezTo>
                    <a:pt x="3797" y="4"/>
                    <a:pt x="3733" y="4"/>
                    <a:pt x="3745" y="4"/>
                  </a:cubicBezTo>
                  <a:cubicBezTo>
                    <a:pt x="3831" y="3"/>
                    <a:pt x="3862" y="6"/>
                    <a:pt x="3939" y="8"/>
                  </a:cubicBezTo>
                  <a:cubicBezTo>
                    <a:pt x="3944" y="7"/>
                    <a:pt x="3943" y="6"/>
                    <a:pt x="3970" y="4"/>
                  </a:cubicBezTo>
                  <a:cubicBezTo>
                    <a:pt x="3961" y="6"/>
                    <a:pt x="3981" y="7"/>
                    <a:pt x="3951" y="8"/>
                  </a:cubicBezTo>
                  <a:cubicBezTo>
                    <a:pt x="3976" y="8"/>
                    <a:pt x="4007" y="7"/>
                    <a:pt x="4029" y="7"/>
                  </a:cubicBezTo>
                  <a:cubicBezTo>
                    <a:pt x="3976" y="6"/>
                    <a:pt x="4051" y="4"/>
                    <a:pt x="4061" y="4"/>
                  </a:cubicBezTo>
                  <a:cubicBezTo>
                    <a:pt x="4089" y="4"/>
                    <a:pt x="4053" y="5"/>
                    <a:pt x="4036" y="5"/>
                  </a:cubicBezTo>
                  <a:cubicBezTo>
                    <a:pt x="4058" y="6"/>
                    <a:pt x="4084" y="8"/>
                    <a:pt x="4097" y="6"/>
                  </a:cubicBezTo>
                  <a:cubicBezTo>
                    <a:pt x="4098" y="7"/>
                    <a:pt x="4035" y="10"/>
                    <a:pt x="3994" y="11"/>
                  </a:cubicBezTo>
                  <a:lnTo>
                    <a:pt x="4021" y="11"/>
                  </a:lnTo>
                  <a:cubicBezTo>
                    <a:pt x="4002" y="12"/>
                    <a:pt x="3999" y="12"/>
                    <a:pt x="3971" y="11"/>
                  </a:cubicBezTo>
                  <a:cubicBezTo>
                    <a:pt x="3998" y="13"/>
                    <a:pt x="3995" y="14"/>
                    <a:pt x="3989" y="15"/>
                  </a:cubicBezTo>
                  <a:cubicBezTo>
                    <a:pt x="3986" y="15"/>
                    <a:pt x="3991" y="15"/>
                    <a:pt x="3988" y="15"/>
                  </a:cubicBezTo>
                  <a:cubicBezTo>
                    <a:pt x="3966" y="14"/>
                    <a:pt x="3949" y="15"/>
                    <a:pt x="3954" y="16"/>
                  </a:cubicBezTo>
                  <a:cubicBezTo>
                    <a:pt x="3934" y="18"/>
                    <a:pt x="3985" y="17"/>
                    <a:pt x="4000" y="18"/>
                  </a:cubicBezTo>
                  <a:lnTo>
                    <a:pt x="4033" y="18"/>
                  </a:lnTo>
                  <a:lnTo>
                    <a:pt x="4149" y="10"/>
                  </a:lnTo>
                  <a:cubicBezTo>
                    <a:pt x="4198" y="9"/>
                    <a:pt x="4220" y="11"/>
                    <a:pt x="4257" y="12"/>
                  </a:cubicBezTo>
                  <a:lnTo>
                    <a:pt x="4267" y="10"/>
                  </a:lnTo>
                  <a:cubicBezTo>
                    <a:pt x="4310" y="10"/>
                    <a:pt x="4351" y="11"/>
                    <a:pt x="4323" y="13"/>
                  </a:cubicBezTo>
                  <a:cubicBezTo>
                    <a:pt x="4322" y="13"/>
                    <a:pt x="4316" y="13"/>
                    <a:pt x="4307" y="13"/>
                  </a:cubicBezTo>
                  <a:cubicBezTo>
                    <a:pt x="4305" y="13"/>
                    <a:pt x="4303" y="13"/>
                    <a:pt x="4301" y="13"/>
                  </a:cubicBezTo>
                  <a:lnTo>
                    <a:pt x="4298" y="14"/>
                  </a:lnTo>
                  <a:lnTo>
                    <a:pt x="4376" y="12"/>
                  </a:lnTo>
                  <a:cubicBezTo>
                    <a:pt x="4298" y="15"/>
                    <a:pt x="4372" y="16"/>
                    <a:pt x="4359" y="19"/>
                  </a:cubicBezTo>
                  <a:lnTo>
                    <a:pt x="4438" y="18"/>
                  </a:lnTo>
                  <a:cubicBezTo>
                    <a:pt x="4390" y="17"/>
                    <a:pt x="4437" y="16"/>
                    <a:pt x="4454" y="16"/>
                  </a:cubicBezTo>
                  <a:cubicBezTo>
                    <a:pt x="4458" y="18"/>
                    <a:pt x="4517" y="16"/>
                    <a:pt x="4545" y="16"/>
                  </a:cubicBezTo>
                  <a:lnTo>
                    <a:pt x="4543" y="16"/>
                  </a:lnTo>
                  <a:cubicBezTo>
                    <a:pt x="4568" y="17"/>
                    <a:pt x="4613" y="17"/>
                    <a:pt x="4645" y="16"/>
                  </a:cubicBezTo>
                  <a:cubicBezTo>
                    <a:pt x="4643" y="16"/>
                    <a:pt x="4684" y="12"/>
                    <a:pt x="4704" y="10"/>
                  </a:cubicBezTo>
                  <a:cubicBezTo>
                    <a:pt x="4649" y="10"/>
                    <a:pt x="4682" y="9"/>
                    <a:pt x="4677" y="8"/>
                  </a:cubicBezTo>
                  <a:cubicBezTo>
                    <a:pt x="4683" y="8"/>
                    <a:pt x="4693" y="8"/>
                    <a:pt x="4694" y="8"/>
                  </a:cubicBezTo>
                  <a:cubicBezTo>
                    <a:pt x="4702" y="7"/>
                    <a:pt x="4684" y="7"/>
                    <a:pt x="4682" y="6"/>
                  </a:cubicBezTo>
                  <a:cubicBezTo>
                    <a:pt x="4624" y="7"/>
                    <a:pt x="4564" y="8"/>
                    <a:pt x="4541" y="10"/>
                  </a:cubicBezTo>
                  <a:cubicBezTo>
                    <a:pt x="4558" y="12"/>
                    <a:pt x="4571" y="9"/>
                    <a:pt x="4591" y="10"/>
                  </a:cubicBezTo>
                  <a:cubicBezTo>
                    <a:pt x="4562" y="12"/>
                    <a:pt x="4525" y="11"/>
                    <a:pt x="4477" y="11"/>
                  </a:cubicBezTo>
                  <a:lnTo>
                    <a:pt x="4461" y="10"/>
                  </a:lnTo>
                  <a:lnTo>
                    <a:pt x="4412" y="11"/>
                  </a:lnTo>
                  <a:cubicBezTo>
                    <a:pt x="4432" y="10"/>
                    <a:pt x="4420" y="8"/>
                    <a:pt x="4471" y="8"/>
                  </a:cubicBezTo>
                  <a:cubicBezTo>
                    <a:pt x="4465" y="6"/>
                    <a:pt x="4421" y="8"/>
                    <a:pt x="4389" y="8"/>
                  </a:cubicBezTo>
                  <a:lnTo>
                    <a:pt x="4373" y="10"/>
                  </a:lnTo>
                  <a:cubicBezTo>
                    <a:pt x="4380" y="9"/>
                    <a:pt x="4313" y="9"/>
                    <a:pt x="4360" y="7"/>
                  </a:cubicBezTo>
                  <a:lnTo>
                    <a:pt x="4438" y="5"/>
                  </a:lnTo>
                  <a:lnTo>
                    <a:pt x="4416" y="4"/>
                  </a:lnTo>
                  <a:lnTo>
                    <a:pt x="4481" y="4"/>
                  </a:lnTo>
                  <a:lnTo>
                    <a:pt x="4466" y="4"/>
                  </a:lnTo>
                  <a:cubicBezTo>
                    <a:pt x="4571" y="4"/>
                    <a:pt x="4497" y="8"/>
                    <a:pt x="4603" y="6"/>
                  </a:cubicBezTo>
                  <a:cubicBezTo>
                    <a:pt x="4636" y="4"/>
                    <a:pt x="4671" y="4"/>
                    <a:pt x="4736" y="4"/>
                  </a:cubicBezTo>
                  <a:cubicBezTo>
                    <a:pt x="4689" y="4"/>
                    <a:pt x="4731" y="5"/>
                    <a:pt x="4714" y="7"/>
                  </a:cubicBezTo>
                  <a:cubicBezTo>
                    <a:pt x="4761" y="8"/>
                    <a:pt x="4777" y="6"/>
                    <a:pt x="4802" y="4"/>
                  </a:cubicBezTo>
                  <a:cubicBezTo>
                    <a:pt x="4814" y="6"/>
                    <a:pt x="4823" y="7"/>
                    <a:pt x="4780" y="7"/>
                  </a:cubicBezTo>
                  <a:cubicBezTo>
                    <a:pt x="4775" y="10"/>
                    <a:pt x="4837" y="6"/>
                    <a:pt x="4840" y="9"/>
                  </a:cubicBezTo>
                  <a:cubicBezTo>
                    <a:pt x="4982" y="9"/>
                    <a:pt x="4954" y="0"/>
                    <a:pt x="5119" y="4"/>
                  </a:cubicBezTo>
                  <a:lnTo>
                    <a:pt x="5113" y="4"/>
                  </a:lnTo>
                  <a:cubicBezTo>
                    <a:pt x="5218" y="4"/>
                    <a:pt x="5279" y="4"/>
                    <a:pt x="5376" y="4"/>
                  </a:cubicBezTo>
                  <a:lnTo>
                    <a:pt x="5452" y="6"/>
                  </a:lnTo>
                  <a:cubicBezTo>
                    <a:pt x="5435" y="6"/>
                    <a:pt x="5389" y="9"/>
                    <a:pt x="5411" y="10"/>
                  </a:cubicBezTo>
                  <a:cubicBezTo>
                    <a:pt x="5373" y="7"/>
                    <a:pt x="5334" y="8"/>
                    <a:pt x="5294" y="7"/>
                  </a:cubicBezTo>
                  <a:cubicBezTo>
                    <a:pt x="5290" y="7"/>
                    <a:pt x="5306" y="8"/>
                    <a:pt x="5313" y="9"/>
                  </a:cubicBezTo>
                  <a:cubicBezTo>
                    <a:pt x="5289" y="9"/>
                    <a:pt x="5277" y="7"/>
                    <a:pt x="5245" y="8"/>
                  </a:cubicBezTo>
                  <a:cubicBezTo>
                    <a:pt x="5246" y="8"/>
                    <a:pt x="5281" y="9"/>
                    <a:pt x="5255" y="9"/>
                  </a:cubicBezTo>
                  <a:lnTo>
                    <a:pt x="5211" y="8"/>
                  </a:lnTo>
                  <a:cubicBezTo>
                    <a:pt x="5153" y="9"/>
                    <a:pt x="5183" y="12"/>
                    <a:pt x="5114" y="11"/>
                  </a:cubicBezTo>
                  <a:cubicBezTo>
                    <a:pt x="5127" y="10"/>
                    <a:pt x="5153" y="7"/>
                    <a:pt x="5180" y="7"/>
                  </a:cubicBezTo>
                  <a:cubicBezTo>
                    <a:pt x="5148" y="6"/>
                    <a:pt x="5221" y="6"/>
                    <a:pt x="5193" y="5"/>
                  </a:cubicBezTo>
                  <a:cubicBezTo>
                    <a:pt x="5148" y="7"/>
                    <a:pt x="5126" y="5"/>
                    <a:pt x="5066" y="7"/>
                  </a:cubicBezTo>
                  <a:cubicBezTo>
                    <a:pt x="5073" y="7"/>
                    <a:pt x="5075" y="6"/>
                    <a:pt x="5090" y="6"/>
                  </a:cubicBezTo>
                  <a:lnTo>
                    <a:pt x="5003" y="5"/>
                  </a:lnTo>
                  <a:cubicBezTo>
                    <a:pt x="5024" y="6"/>
                    <a:pt x="4931" y="7"/>
                    <a:pt x="4939" y="9"/>
                  </a:cubicBezTo>
                  <a:cubicBezTo>
                    <a:pt x="5032" y="10"/>
                    <a:pt x="5005" y="8"/>
                    <a:pt x="5110" y="9"/>
                  </a:cubicBezTo>
                  <a:cubicBezTo>
                    <a:pt x="5080" y="10"/>
                    <a:pt x="5042" y="12"/>
                    <a:pt x="5024" y="14"/>
                  </a:cubicBezTo>
                  <a:cubicBezTo>
                    <a:pt x="5023" y="14"/>
                    <a:pt x="5021" y="14"/>
                    <a:pt x="5018" y="14"/>
                  </a:cubicBezTo>
                  <a:cubicBezTo>
                    <a:pt x="5002" y="16"/>
                    <a:pt x="5018" y="17"/>
                    <a:pt x="5018" y="21"/>
                  </a:cubicBezTo>
                  <a:cubicBezTo>
                    <a:pt x="5066" y="18"/>
                    <a:pt x="5098" y="20"/>
                    <a:pt x="5155" y="19"/>
                  </a:cubicBezTo>
                  <a:cubicBezTo>
                    <a:pt x="5166" y="16"/>
                    <a:pt x="5122" y="16"/>
                    <a:pt x="5094" y="16"/>
                  </a:cubicBezTo>
                  <a:lnTo>
                    <a:pt x="5144" y="15"/>
                  </a:lnTo>
                  <a:lnTo>
                    <a:pt x="5134" y="16"/>
                  </a:lnTo>
                  <a:lnTo>
                    <a:pt x="5261" y="17"/>
                  </a:lnTo>
                  <a:cubicBezTo>
                    <a:pt x="5237" y="17"/>
                    <a:pt x="5229" y="18"/>
                    <a:pt x="5216" y="19"/>
                  </a:cubicBezTo>
                  <a:cubicBezTo>
                    <a:pt x="5233" y="19"/>
                    <a:pt x="5249" y="19"/>
                    <a:pt x="5266" y="20"/>
                  </a:cubicBezTo>
                  <a:cubicBezTo>
                    <a:pt x="5262" y="18"/>
                    <a:pt x="5265" y="17"/>
                    <a:pt x="5281" y="17"/>
                  </a:cubicBezTo>
                  <a:cubicBezTo>
                    <a:pt x="5362" y="17"/>
                    <a:pt x="5408" y="19"/>
                    <a:pt x="5438" y="21"/>
                  </a:cubicBezTo>
                  <a:lnTo>
                    <a:pt x="5447" y="21"/>
                  </a:lnTo>
                  <a:cubicBezTo>
                    <a:pt x="5434" y="19"/>
                    <a:pt x="5505" y="17"/>
                    <a:pt x="5531" y="15"/>
                  </a:cubicBezTo>
                  <a:cubicBezTo>
                    <a:pt x="5530" y="17"/>
                    <a:pt x="5573" y="16"/>
                    <a:pt x="5596" y="17"/>
                  </a:cubicBezTo>
                  <a:cubicBezTo>
                    <a:pt x="5609" y="15"/>
                    <a:pt x="5592" y="12"/>
                    <a:pt x="5564" y="10"/>
                  </a:cubicBezTo>
                  <a:cubicBezTo>
                    <a:pt x="5508" y="12"/>
                    <a:pt x="5533" y="12"/>
                    <a:pt x="5507" y="15"/>
                  </a:cubicBezTo>
                  <a:lnTo>
                    <a:pt x="5418" y="17"/>
                  </a:lnTo>
                  <a:lnTo>
                    <a:pt x="5438" y="15"/>
                  </a:lnTo>
                  <a:cubicBezTo>
                    <a:pt x="5394" y="15"/>
                    <a:pt x="5351" y="17"/>
                    <a:pt x="5354" y="15"/>
                  </a:cubicBezTo>
                  <a:cubicBezTo>
                    <a:pt x="5378" y="13"/>
                    <a:pt x="5416" y="14"/>
                    <a:pt x="5439" y="12"/>
                  </a:cubicBezTo>
                  <a:lnTo>
                    <a:pt x="5410" y="11"/>
                  </a:lnTo>
                  <a:cubicBezTo>
                    <a:pt x="5462" y="9"/>
                    <a:pt x="5437" y="14"/>
                    <a:pt x="5499" y="12"/>
                  </a:cubicBezTo>
                  <a:cubicBezTo>
                    <a:pt x="5476" y="10"/>
                    <a:pt x="5505" y="12"/>
                    <a:pt x="5532" y="10"/>
                  </a:cubicBezTo>
                  <a:cubicBezTo>
                    <a:pt x="5510" y="9"/>
                    <a:pt x="5422" y="11"/>
                    <a:pt x="5440" y="7"/>
                  </a:cubicBezTo>
                  <a:cubicBezTo>
                    <a:pt x="5473" y="6"/>
                    <a:pt x="5550" y="12"/>
                    <a:pt x="5593" y="8"/>
                  </a:cubicBezTo>
                  <a:lnTo>
                    <a:pt x="5590" y="8"/>
                  </a:lnTo>
                  <a:cubicBezTo>
                    <a:pt x="5654" y="9"/>
                    <a:pt x="5676" y="7"/>
                    <a:pt x="5700" y="5"/>
                  </a:cubicBezTo>
                  <a:cubicBezTo>
                    <a:pt x="5727" y="7"/>
                    <a:pt x="5764" y="5"/>
                    <a:pt x="5793" y="5"/>
                  </a:cubicBezTo>
                  <a:lnTo>
                    <a:pt x="5793" y="6"/>
                  </a:lnTo>
                  <a:lnTo>
                    <a:pt x="5834" y="5"/>
                  </a:lnTo>
                  <a:cubicBezTo>
                    <a:pt x="5814" y="7"/>
                    <a:pt x="5786" y="5"/>
                    <a:pt x="5750" y="6"/>
                  </a:cubicBezTo>
                  <a:lnTo>
                    <a:pt x="5755" y="8"/>
                  </a:lnTo>
                  <a:cubicBezTo>
                    <a:pt x="5714" y="5"/>
                    <a:pt x="5686" y="9"/>
                    <a:pt x="5655" y="10"/>
                  </a:cubicBezTo>
                  <a:cubicBezTo>
                    <a:pt x="5701" y="9"/>
                    <a:pt x="5785" y="11"/>
                    <a:pt x="5796" y="7"/>
                  </a:cubicBezTo>
                  <a:lnTo>
                    <a:pt x="5824" y="9"/>
                  </a:lnTo>
                  <a:lnTo>
                    <a:pt x="5838" y="8"/>
                  </a:lnTo>
                  <a:cubicBezTo>
                    <a:pt x="5859" y="10"/>
                    <a:pt x="5838" y="12"/>
                    <a:pt x="5796" y="13"/>
                  </a:cubicBezTo>
                  <a:cubicBezTo>
                    <a:pt x="5789" y="12"/>
                    <a:pt x="5786" y="12"/>
                    <a:pt x="5788" y="11"/>
                  </a:cubicBezTo>
                  <a:cubicBezTo>
                    <a:pt x="5769" y="12"/>
                    <a:pt x="5751" y="14"/>
                    <a:pt x="5705" y="13"/>
                  </a:cubicBezTo>
                  <a:lnTo>
                    <a:pt x="5730" y="12"/>
                  </a:lnTo>
                  <a:cubicBezTo>
                    <a:pt x="5672" y="12"/>
                    <a:pt x="5619" y="13"/>
                    <a:pt x="5600" y="15"/>
                  </a:cubicBezTo>
                  <a:cubicBezTo>
                    <a:pt x="5683" y="16"/>
                    <a:pt x="5765" y="16"/>
                    <a:pt x="5843" y="16"/>
                  </a:cubicBezTo>
                  <a:cubicBezTo>
                    <a:pt x="5866" y="11"/>
                    <a:pt x="5893" y="9"/>
                    <a:pt x="5905" y="5"/>
                  </a:cubicBezTo>
                  <a:cubicBezTo>
                    <a:pt x="5957" y="4"/>
                    <a:pt x="6029" y="4"/>
                    <a:pt x="6074" y="5"/>
                  </a:cubicBezTo>
                  <a:lnTo>
                    <a:pt x="6070" y="6"/>
                  </a:lnTo>
                  <a:cubicBezTo>
                    <a:pt x="6092" y="6"/>
                    <a:pt x="6113" y="6"/>
                    <a:pt x="6130" y="6"/>
                  </a:cubicBezTo>
                  <a:cubicBezTo>
                    <a:pt x="6153" y="7"/>
                    <a:pt x="6114" y="8"/>
                    <a:pt x="6130" y="8"/>
                  </a:cubicBezTo>
                  <a:lnTo>
                    <a:pt x="6205" y="7"/>
                  </a:lnTo>
                  <a:cubicBezTo>
                    <a:pt x="6201" y="9"/>
                    <a:pt x="6137" y="9"/>
                    <a:pt x="6107" y="9"/>
                  </a:cubicBezTo>
                  <a:cubicBezTo>
                    <a:pt x="6113" y="9"/>
                    <a:pt x="6124" y="8"/>
                    <a:pt x="6121" y="8"/>
                  </a:cubicBezTo>
                  <a:cubicBezTo>
                    <a:pt x="6086" y="7"/>
                    <a:pt x="6021" y="11"/>
                    <a:pt x="6006" y="8"/>
                  </a:cubicBezTo>
                  <a:cubicBezTo>
                    <a:pt x="5989" y="8"/>
                    <a:pt x="6040" y="6"/>
                    <a:pt x="5983" y="6"/>
                  </a:cubicBezTo>
                  <a:cubicBezTo>
                    <a:pt x="5944" y="5"/>
                    <a:pt x="5931" y="7"/>
                    <a:pt x="5927" y="8"/>
                  </a:cubicBezTo>
                  <a:cubicBezTo>
                    <a:pt x="5927" y="9"/>
                    <a:pt x="5988" y="9"/>
                    <a:pt x="5967" y="11"/>
                  </a:cubicBezTo>
                  <a:cubicBezTo>
                    <a:pt x="5997" y="11"/>
                    <a:pt x="6009" y="9"/>
                    <a:pt x="6047" y="10"/>
                  </a:cubicBezTo>
                  <a:cubicBezTo>
                    <a:pt x="6017" y="10"/>
                    <a:pt x="5977" y="12"/>
                    <a:pt x="5961" y="11"/>
                  </a:cubicBezTo>
                  <a:cubicBezTo>
                    <a:pt x="5902" y="13"/>
                    <a:pt x="5911" y="18"/>
                    <a:pt x="5938" y="18"/>
                  </a:cubicBezTo>
                  <a:cubicBezTo>
                    <a:pt x="5932" y="16"/>
                    <a:pt x="6046" y="16"/>
                    <a:pt x="5969" y="14"/>
                  </a:cubicBezTo>
                  <a:cubicBezTo>
                    <a:pt x="6003" y="12"/>
                    <a:pt x="6067" y="12"/>
                    <a:pt x="6112" y="11"/>
                  </a:cubicBezTo>
                  <a:lnTo>
                    <a:pt x="6110" y="11"/>
                  </a:lnTo>
                  <a:lnTo>
                    <a:pt x="6166" y="11"/>
                  </a:lnTo>
                  <a:cubicBezTo>
                    <a:pt x="6158" y="11"/>
                    <a:pt x="6141" y="12"/>
                    <a:pt x="6141" y="13"/>
                  </a:cubicBezTo>
                  <a:lnTo>
                    <a:pt x="6218" y="10"/>
                  </a:lnTo>
                  <a:cubicBezTo>
                    <a:pt x="6175" y="12"/>
                    <a:pt x="6246" y="11"/>
                    <a:pt x="6266" y="12"/>
                  </a:cubicBezTo>
                  <a:cubicBezTo>
                    <a:pt x="6274" y="11"/>
                    <a:pt x="6304" y="10"/>
                    <a:pt x="6275" y="9"/>
                  </a:cubicBezTo>
                  <a:cubicBezTo>
                    <a:pt x="6242" y="7"/>
                    <a:pt x="6256" y="9"/>
                    <a:pt x="6226" y="10"/>
                  </a:cubicBezTo>
                  <a:lnTo>
                    <a:pt x="6269" y="7"/>
                  </a:lnTo>
                  <a:lnTo>
                    <a:pt x="6272" y="7"/>
                  </a:lnTo>
                  <a:lnTo>
                    <a:pt x="6298" y="5"/>
                  </a:lnTo>
                  <a:cubicBezTo>
                    <a:pt x="6355" y="5"/>
                    <a:pt x="6272" y="10"/>
                    <a:pt x="6346" y="8"/>
                  </a:cubicBezTo>
                  <a:lnTo>
                    <a:pt x="6337" y="5"/>
                  </a:lnTo>
                  <a:cubicBezTo>
                    <a:pt x="6422" y="6"/>
                    <a:pt x="6532" y="9"/>
                    <a:pt x="6592" y="8"/>
                  </a:cubicBezTo>
                  <a:cubicBezTo>
                    <a:pt x="6575" y="9"/>
                    <a:pt x="6568" y="12"/>
                    <a:pt x="6591" y="14"/>
                  </a:cubicBezTo>
                  <a:cubicBezTo>
                    <a:pt x="6565" y="13"/>
                    <a:pt x="6513" y="13"/>
                    <a:pt x="6475" y="13"/>
                  </a:cubicBezTo>
                  <a:cubicBezTo>
                    <a:pt x="6468" y="13"/>
                    <a:pt x="6522" y="10"/>
                    <a:pt x="6563" y="11"/>
                  </a:cubicBezTo>
                  <a:cubicBezTo>
                    <a:pt x="6543" y="6"/>
                    <a:pt x="6461" y="13"/>
                    <a:pt x="6456" y="9"/>
                  </a:cubicBezTo>
                  <a:cubicBezTo>
                    <a:pt x="6352" y="7"/>
                    <a:pt x="6379" y="13"/>
                    <a:pt x="6291" y="10"/>
                  </a:cubicBezTo>
                  <a:cubicBezTo>
                    <a:pt x="6290" y="12"/>
                    <a:pt x="6266" y="11"/>
                    <a:pt x="6261" y="13"/>
                  </a:cubicBezTo>
                  <a:cubicBezTo>
                    <a:pt x="6287" y="17"/>
                    <a:pt x="6379" y="13"/>
                    <a:pt x="6436" y="14"/>
                  </a:cubicBezTo>
                  <a:cubicBezTo>
                    <a:pt x="6430" y="15"/>
                    <a:pt x="6419" y="15"/>
                    <a:pt x="6417" y="15"/>
                  </a:cubicBezTo>
                  <a:cubicBezTo>
                    <a:pt x="6457" y="16"/>
                    <a:pt x="6474" y="15"/>
                    <a:pt x="6503" y="15"/>
                  </a:cubicBezTo>
                  <a:lnTo>
                    <a:pt x="6499" y="14"/>
                  </a:lnTo>
                  <a:cubicBezTo>
                    <a:pt x="6549" y="12"/>
                    <a:pt x="6530" y="16"/>
                    <a:pt x="6559" y="17"/>
                  </a:cubicBezTo>
                  <a:cubicBezTo>
                    <a:pt x="6570" y="17"/>
                    <a:pt x="6611" y="17"/>
                    <a:pt x="6604" y="16"/>
                  </a:cubicBezTo>
                  <a:lnTo>
                    <a:pt x="6657" y="18"/>
                  </a:lnTo>
                  <a:lnTo>
                    <a:pt x="6655" y="16"/>
                  </a:lnTo>
                  <a:cubicBezTo>
                    <a:pt x="6685" y="15"/>
                    <a:pt x="6691" y="17"/>
                    <a:pt x="6718" y="16"/>
                  </a:cubicBezTo>
                  <a:lnTo>
                    <a:pt x="6719" y="14"/>
                  </a:lnTo>
                  <a:lnTo>
                    <a:pt x="6645" y="13"/>
                  </a:lnTo>
                  <a:cubicBezTo>
                    <a:pt x="6683" y="12"/>
                    <a:pt x="6656" y="11"/>
                    <a:pt x="6697" y="10"/>
                  </a:cubicBezTo>
                  <a:cubicBezTo>
                    <a:pt x="6651" y="13"/>
                    <a:pt x="6730" y="12"/>
                    <a:pt x="6734" y="13"/>
                  </a:cubicBezTo>
                  <a:lnTo>
                    <a:pt x="6765" y="12"/>
                  </a:lnTo>
                  <a:lnTo>
                    <a:pt x="6757" y="13"/>
                  </a:lnTo>
                  <a:cubicBezTo>
                    <a:pt x="6781" y="14"/>
                    <a:pt x="6785" y="12"/>
                    <a:pt x="6813" y="12"/>
                  </a:cubicBezTo>
                  <a:cubicBezTo>
                    <a:pt x="6780" y="11"/>
                    <a:pt x="6759" y="10"/>
                    <a:pt x="6717" y="11"/>
                  </a:cubicBezTo>
                  <a:cubicBezTo>
                    <a:pt x="6747" y="10"/>
                    <a:pt x="6808" y="9"/>
                    <a:pt x="6822" y="9"/>
                  </a:cubicBezTo>
                  <a:cubicBezTo>
                    <a:pt x="6854" y="8"/>
                    <a:pt x="6877" y="10"/>
                    <a:pt x="6907" y="10"/>
                  </a:cubicBezTo>
                  <a:cubicBezTo>
                    <a:pt x="6849" y="11"/>
                    <a:pt x="6927" y="16"/>
                    <a:pt x="6812" y="15"/>
                  </a:cubicBezTo>
                  <a:cubicBezTo>
                    <a:pt x="6814" y="14"/>
                    <a:pt x="6823" y="14"/>
                    <a:pt x="6827" y="15"/>
                  </a:cubicBezTo>
                  <a:cubicBezTo>
                    <a:pt x="6811" y="12"/>
                    <a:pt x="6758" y="15"/>
                    <a:pt x="6733" y="16"/>
                  </a:cubicBezTo>
                  <a:cubicBezTo>
                    <a:pt x="6739" y="17"/>
                    <a:pt x="6713" y="18"/>
                    <a:pt x="6757" y="18"/>
                  </a:cubicBezTo>
                  <a:cubicBezTo>
                    <a:pt x="6743" y="17"/>
                    <a:pt x="6795" y="15"/>
                    <a:pt x="6837" y="16"/>
                  </a:cubicBezTo>
                  <a:lnTo>
                    <a:pt x="6829" y="20"/>
                  </a:lnTo>
                  <a:lnTo>
                    <a:pt x="6891" y="20"/>
                  </a:lnTo>
                  <a:lnTo>
                    <a:pt x="6885" y="20"/>
                  </a:lnTo>
                  <a:cubicBezTo>
                    <a:pt x="6908" y="23"/>
                    <a:pt x="6950" y="20"/>
                    <a:pt x="6992" y="21"/>
                  </a:cubicBezTo>
                  <a:cubicBezTo>
                    <a:pt x="7023" y="20"/>
                    <a:pt x="7140" y="22"/>
                    <a:pt x="7089" y="18"/>
                  </a:cubicBezTo>
                  <a:cubicBezTo>
                    <a:pt x="7127" y="20"/>
                    <a:pt x="7160" y="18"/>
                    <a:pt x="7202" y="17"/>
                  </a:cubicBezTo>
                  <a:lnTo>
                    <a:pt x="7150" y="16"/>
                  </a:lnTo>
                  <a:cubicBezTo>
                    <a:pt x="7211" y="14"/>
                    <a:pt x="7194" y="15"/>
                    <a:pt x="7242" y="11"/>
                  </a:cubicBezTo>
                  <a:cubicBezTo>
                    <a:pt x="7247" y="12"/>
                    <a:pt x="7258" y="13"/>
                    <a:pt x="7248" y="14"/>
                  </a:cubicBezTo>
                  <a:cubicBezTo>
                    <a:pt x="7330" y="14"/>
                    <a:pt x="7447" y="16"/>
                    <a:pt x="7495" y="13"/>
                  </a:cubicBezTo>
                  <a:cubicBezTo>
                    <a:pt x="7552" y="14"/>
                    <a:pt x="7561" y="18"/>
                    <a:pt x="7642" y="16"/>
                  </a:cubicBezTo>
                  <a:cubicBezTo>
                    <a:pt x="7659" y="16"/>
                    <a:pt x="7629" y="13"/>
                    <a:pt x="7682" y="14"/>
                  </a:cubicBezTo>
                  <a:cubicBezTo>
                    <a:pt x="7686" y="15"/>
                    <a:pt x="7631" y="17"/>
                    <a:pt x="7690" y="17"/>
                  </a:cubicBezTo>
                  <a:cubicBezTo>
                    <a:pt x="7733" y="14"/>
                    <a:pt x="7790" y="19"/>
                    <a:pt x="7845" y="17"/>
                  </a:cubicBezTo>
                  <a:cubicBezTo>
                    <a:pt x="7875" y="18"/>
                    <a:pt x="7925" y="18"/>
                    <a:pt x="7915" y="20"/>
                  </a:cubicBezTo>
                  <a:cubicBezTo>
                    <a:pt x="7868" y="19"/>
                    <a:pt x="7803" y="19"/>
                    <a:pt x="7793" y="20"/>
                  </a:cubicBezTo>
                  <a:cubicBezTo>
                    <a:pt x="7799" y="19"/>
                    <a:pt x="7760" y="19"/>
                    <a:pt x="7794" y="18"/>
                  </a:cubicBezTo>
                  <a:cubicBezTo>
                    <a:pt x="7724" y="16"/>
                    <a:pt x="7749" y="19"/>
                    <a:pt x="7686" y="17"/>
                  </a:cubicBezTo>
                  <a:cubicBezTo>
                    <a:pt x="7682" y="18"/>
                    <a:pt x="7719" y="20"/>
                    <a:pt x="7732" y="19"/>
                  </a:cubicBezTo>
                  <a:cubicBezTo>
                    <a:pt x="7732" y="22"/>
                    <a:pt x="7608" y="20"/>
                    <a:pt x="7664" y="24"/>
                  </a:cubicBezTo>
                  <a:cubicBezTo>
                    <a:pt x="7731" y="24"/>
                    <a:pt x="7751" y="18"/>
                    <a:pt x="7809" y="22"/>
                  </a:cubicBezTo>
                  <a:cubicBezTo>
                    <a:pt x="7786" y="23"/>
                    <a:pt x="7749" y="22"/>
                    <a:pt x="7720" y="24"/>
                  </a:cubicBezTo>
                  <a:lnTo>
                    <a:pt x="7767" y="26"/>
                  </a:lnTo>
                  <a:lnTo>
                    <a:pt x="7802" y="24"/>
                  </a:lnTo>
                  <a:lnTo>
                    <a:pt x="7800" y="24"/>
                  </a:lnTo>
                  <a:cubicBezTo>
                    <a:pt x="7884" y="27"/>
                    <a:pt x="7878" y="22"/>
                    <a:pt x="7953" y="21"/>
                  </a:cubicBezTo>
                  <a:cubicBezTo>
                    <a:pt x="7910" y="19"/>
                    <a:pt x="7963" y="16"/>
                    <a:pt x="7930" y="15"/>
                  </a:cubicBezTo>
                  <a:cubicBezTo>
                    <a:pt x="7981" y="15"/>
                    <a:pt x="8018" y="15"/>
                    <a:pt x="8018" y="18"/>
                  </a:cubicBezTo>
                  <a:cubicBezTo>
                    <a:pt x="7924" y="20"/>
                    <a:pt x="8013" y="21"/>
                    <a:pt x="7926" y="23"/>
                  </a:cubicBezTo>
                  <a:cubicBezTo>
                    <a:pt x="7940" y="24"/>
                    <a:pt x="7905" y="27"/>
                    <a:pt x="7957" y="28"/>
                  </a:cubicBezTo>
                  <a:cubicBezTo>
                    <a:pt x="8015" y="26"/>
                    <a:pt x="7939" y="25"/>
                    <a:pt x="7998" y="25"/>
                  </a:cubicBezTo>
                  <a:cubicBezTo>
                    <a:pt x="8001" y="25"/>
                    <a:pt x="8005" y="25"/>
                    <a:pt x="8003" y="26"/>
                  </a:cubicBezTo>
                  <a:cubicBezTo>
                    <a:pt x="8029" y="24"/>
                    <a:pt x="8034" y="26"/>
                    <a:pt x="8066" y="25"/>
                  </a:cubicBezTo>
                  <a:lnTo>
                    <a:pt x="8059" y="25"/>
                  </a:lnTo>
                  <a:cubicBezTo>
                    <a:pt x="8099" y="27"/>
                    <a:pt x="8103" y="24"/>
                    <a:pt x="8137" y="26"/>
                  </a:cubicBezTo>
                  <a:cubicBezTo>
                    <a:pt x="8123" y="24"/>
                    <a:pt x="8160" y="24"/>
                    <a:pt x="8182" y="23"/>
                  </a:cubicBezTo>
                  <a:cubicBezTo>
                    <a:pt x="8147" y="22"/>
                    <a:pt x="8128" y="19"/>
                    <a:pt x="8059" y="19"/>
                  </a:cubicBezTo>
                  <a:cubicBezTo>
                    <a:pt x="8050" y="20"/>
                    <a:pt x="8055" y="21"/>
                    <a:pt x="8027" y="22"/>
                  </a:cubicBezTo>
                  <a:lnTo>
                    <a:pt x="8072" y="22"/>
                  </a:lnTo>
                  <a:lnTo>
                    <a:pt x="8046" y="23"/>
                  </a:lnTo>
                  <a:lnTo>
                    <a:pt x="8003" y="22"/>
                  </a:lnTo>
                  <a:cubicBezTo>
                    <a:pt x="8058" y="21"/>
                    <a:pt x="8033" y="19"/>
                    <a:pt x="8056" y="17"/>
                  </a:cubicBezTo>
                  <a:cubicBezTo>
                    <a:pt x="8106" y="18"/>
                    <a:pt x="8097" y="17"/>
                    <a:pt x="8128" y="18"/>
                  </a:cubicBezTo>
                  <a:cubicBezTo>
                    <a:pt x="8125" y="20"/>
                    <a:pt x="8225" y="23"/>
                    <a:pt x="8282" y="24"/>
                  </a:cubicBezTo>
                  <a:lnTo>
                    <a:pt x="8255" y="24"/>
                  </a:lnTo>
                  <a:cubicBezTo>
                    <a:pt x="8214" y="25"/>
                    <a:pt x="8284" y="26"/>
                    <a:pt x="8286" y="27"/>
                  </a:cubicBezTo>
                  <a:lnTo>
                    <a:pt x="8316" y="26"/>
                  </a:lnTo>
                  <a:cubicBezTo>
                    <a:pt x="8310" y="26"/>
                    <a:pt x="8302" y="27"/>
                    <a:pt x="8315" y="27"/>
                  </a:cubicBezTo>
                  <a:cubicBezTo>
                    <a:pt x="8357" y="27"/>
                    <a:pt x="8354" y="25"/>
                    <a:pt x="8395" y="24"/>
                  </a:cubicBezTo>
                  <a:cubicBezTo>
                    <a:pt x="8398" y="26"/>
                    <a:pt x="8364" y="27"/>
                    <a:pt x="8389" y="28"/>
                  </a:cubicBezTo>
                  <a:cubicBezTo>
                    <a:pt x="8398" y="30"/>
                    <a:pt x="8426" y="33"/>
                    <a:pt x="8481" y="32"/>
                  </a:cubicBezTo>
                  <a:cubicBezTo>
                    <a:pt x="8485" y="31"/>
                    <a:pt x="8499" y="31"/>
                    <a:pt x="8515" y="31"/>
                  </a:cubicBezTo>
                  <a:lnTo>
                    <a:pt x="8509" y="31"/>
                  </a:lnTo>
                  <a:lnTo>
                    <a:pt x="8545" y="33"/>
                  </a:lnTo>
                  <a:cubicBezTo>
                    <a:pt x="8514" y="35"/>
                    <a:pt x="8483" y="32"/>
                    <a:pt x="8452" y="34"/>
                  </a:cubicBezTo>
                  <a:lnTo>
                    <a:pt x="8449" y="36"/>
                  </a:lnTo>
                  <a:cubicBezTo>
                    <a:pt x="8425" y="36"/>
                    <a:pt x="8392" y="36"/>
                    <a:pt x="8377" y="37"/>
                  </a:cubicBezTo>
                  <a:cubicBezTo>
                    <a:pt x="8414" y="38"/>
                    <a:pt x="8422" y="37"/>
                    <a:pt x="8463" y="37"/>
                  </a:cubicBezTo>
                  <a:cubicBezTo>
                    <a:pt x="8469" y="39"/>
                    <a:pt x="8440" y="39"/>
                    <a:pt x="8435" y="39"/>
                  </a:cubicBezTo>
                  <a:lnTo>
                    <a:pt x="8441" y="38"/>
                  </a:lnTo>
                  <a:cubicBezTo>
                    <a:pt x="8392" y="36"/>
                    <a:pt x="8368" y="40"/>
                    <a:pt x="8307" y="39"/>
                  </a:cubicBezTo>
                  <a:cubicBezTo>
                    <a:pt x="8297" y="39"/>
                    <a:pt x="8303" y="39"/>
                    <a:pt x="8305" y="38"/>
                  </a:cubicBezTo>
                  <a:cubicBezTo>
                    <a:pt x="8256" y="40"/>
                    <a:pt x="8207" y="37"/>
                    <a:pt x="8159" y="39"/>
                  </a:cubicBezTo>
                  <a:lnTo>
                    <a:pt x="8175" y="38"/>
                  </a:lnTo>
                  <a:lnTo>
                    <a:pt x="8013" y="42"/>
                  </a:lnTo>
                  <a:lnTo>
                    <a:pt x="8013" y="43"/>
                  </a:lnTo>
                  <a:cubicBezTo>
                    <a:pt x="8020" y="44"/>
                    <a:pt x="7996" y="44"/>
                    <a:pt x="7983" y="43"/>
                  </a:cubicBezTo>
                  <a:lnTo>
                    <a:pt x="7983" y="43"/>
                  </a:lnTo>
                  <a:lnTo>
                    <a:pt x="7895" y="45"/>
                  </a:lnTo>
                  <a:cubicBezTo>
                    <a:pt x="7903" y="46"/>
                    <a:pt x="7913" y="46"/>
                    <a:pt x="7925" y="47"/>
                  </a:cubicBezTo>
                  <a:cubicBezTo>
                    <a:pt x="7935" y="46"/>
                    <a:pt x="7994" y="47"/>
                    <a:pt x="7986" y="45"/>
                  </a:cubicBezTo>
                  <a:cubicBezTo>
                    <a:pt x="8013" y="46"/>
                    <a:pt x="8057" y="44"/>
                    <a:pt x="8077" y="45"/>
                  </a:cubicBezTo>
                  <a:cubicBezTo>
                    <a:pt x="8041" y="44"/>
                    <a:pt x="8102" y="43"/>
                    <a:pt x="8109" y="42"/>
                  </a:cubicBezTo>
                  <a:cubicBezTo>
                    <a:pt x="8121" y="44"/>
                    <a:pt x="8163" y="42"/>
                    <a:pt x="8158" y="44"/>
                  </a:cubicBezTo>
                  <a:cubicBezTo>
                    <a:pt x="8165" y="45"/>
                    <a:pt x="8140" y="43"/>
                    <a:pt x="8125" y="44"/>
                  </a:cubicBezTo>
                  <a:cubicBezTo>
                    <a:pt x="8086" y="46"/>
                    <a:pt x="8194" y="46"/>
                    <a:pt x="8147" y="47"/>
                  </a:cubicBezTo>
                  <a:cubicBezTo>
                    <a:pt x="8207" y="46"/>
                    <a:pt x="8287" y="47"/>
                    <a:pt x="8349" y="46"/>
                  </a:cubicBezTo>
                  <a:lnTo>
                    <a:pt x="8314" y="45"/>
                  </a:lnTo>
                  <a:cubicBezTo>
                    <a:pt x="8342" y="46"/>
                    <a:pt x="8408" y="46"/>
                    <a:pt x="8413" y="47"/>
                  </a:cubicBezTo>
                  <a:lnTo>
                    <a:pt x="8342" y="47"/>
                  </a:lnTo>
                  <a:cubicBezTo>
                    <a:pt x="8340" y="49"/>
                    <a:pt x="8405" y="47"/>
                    <a:pt x="8408" y="48"/>
                  </a:cubicBezTo>
                  <a:lnTo>
                    <a:pt x="8484" y="45"/>
                  </a:lnTo>
                  <a:lnTo>
                    <a:pt x="8451" y="45"/>
                  </a:lnTo>
                  <a:cubicBezTo>
                    <a:pt x="8472" y="44"/>
                    <a:pt x="8542" y="46"/>
                    <a:pt x="8594" y="47"/>
                  </a:cubicBezTo>
                  <a:cubicBezTo>
                    <a:pt x="8564" y="49"/>
                    <a:pt x="8516" y="46"/>
                    <a:pt x="8461" y="47"/>
                  </a:cubicBezTo>
                  <a:cubicBezTo>
                    <a:pt x="8421" y="48"/>
                    <a:pt x="8485" y="50"/>
                    <a:pt x="8448" y="50"/>
                  </a:cubicBezTo>
                  <a:cubicBezTo>
                    <a:pt x="8458" y="51"/>
                    <a:pt x="8482" y="51"/>
                    <a:pt x="8494" y="50"/>
                  </a:cubicBezTo>
                  <a:lnTo>
                    <a:pt x="8509" y="51"/>
                  </a:lnTo>
                  <a:cubicBezTo>
                    <a:pt x="8475" y="53"/>
                    <a:pt x="8400" y="52"/>
                    <a:pt x="8350" y="54"/>
                  </a:cubicBezTo>
                  <a:cubicBezTo>
                    <a:pt x="8355" y="54"/>
                    <a:pt x="8359" y="54"/>
                    <a:pt x="8360" y="54"/>
                  </a:cubicBezTo>
                  <a:cubicBezTo>
                    <a:pt x="8321" y="52"/>
                    <a:pt x="8282" y="52"/>
                    <a:pt x="8245" y="52"/>
                  </a:cubicBezTo>
                  <a:cubicBezTo>
                    <a:pt x="8265" y="53"/>
                    <a:pt x="8273" y="53"/>
                    <a:pt x="8284" y="53"/>
                  </a:cubicBezTo>
                  <a:cubicBezTo>
                    <a:pt x="8285" y="53"/>
                    <a:pt x="8250" y="53"/>
                    <a:pt x="8236" y="54"/>
                  </a:cubicBezTo>
                  <a:cubicBezTo>
                    <a:pt x="8271" y="55"/>
                    <a:pt x="8243" y="56"/>
                    <a:pt x="8265" y="56"/>
                  </a:cubicBezTo>
                  <a:cubicBezTo>
                    <a:pt x="8242" y="57"/>
                    <a:pt x="8224" y="56"/>
                    <a:pt x="8196" y="56"/>
                  </a:cubicBezTo>
                  <a:cubicBezTo>
                    <a:pt x="8182" y="55"/>
                    <a:pt x="8208" y="55"/>
                    <a:pt x="8205" y="53"/>
                  </a:cubicBezTo>
                  <a:cubicBezTo>
                    <a:pt x="8177" y="54"/>
                    <a:pt x="8164" y="51"/>
                    <a:pt x="8122" y="52"/>
                  </a:cubicBezTo>
                  <a:cubicBezTo>
                    <a:pt x="8177" y="53"/>
                    <a:pt x="8107" y="55"/>
                    <a:pt x="8088" y="56"/>
                  </a:cubicBezTo>
                  <a:lnTo>
                    <a:pt x="8097" y="56"/>
                  </a:lnTo>
                  <a:cubicBezTo>
                    <a:pt x="8080" y="57"/>
                    <a:pt x="8065" y="57"/>
                    <a:pt x="8053" y="56"/>
                  </a:cubicBezTo>
                  <a:cubicBezTo>
                    <a:pt x="8075" y="55"/>
                    <a:pt x="8097" y="56"/>
                    <a:pt x="8091" y="54"/>
                  </a:cubicBezTo>
                  <a:cubicBezTo>
                    <a:pt x="8076" y="54"/>
                    <a:pt x="8061" y="54"/>
                    <a:pt x="8044" y="54"/>
                  </a:cubicBezTo>
                  <a:lnTo>
                    <a:pt x="8059" y="53"/>
                  </a:lnTo>
                  <a:lnTo>
                    <a:pt x="7985" y="53"/>
                  </a:lnTo>
                  <a:cubicBezTo>
                    <a:pt x="7973" y="55"/>
                    <a:pt x="7953" y="56"/>
                    <a:pt x="7943" y="58"/>
                  </a:cubicBezTo>
                  <a:cubicBezTo>
                    <a:pt x="7925" y="57"/>
                    <a:pt x="7900" y="58"/>
                    <a:pt x="7883" y="58"/>
                  </a:cubicBezTo>
                  <a:lnTo>
                    <a:pt x="7891" y="58"/>
                  </a:lnTo>
                  <a:cubicBezTo>
                    <a:pt x="7858" y="56"/>
                    <a:pt x="7785" y="57"/>
                    <a:pt x="7779" y="58"/>
                  </a:cubicBezTo>
                  <a:cubicBezTo>
                    <a:pt x="7755" y="57"/>
                    <a:pt x="7945" y="51"/>
                    <a:pt x="7779" y="52"/>
                  </a:cubicBezTo>
                  <a:cubicBezTo>
                    <a:pt x="7715" y="51"/>
                    <a:pt x="7739" y="55"/>
                    <a:pt x="7703" y="57"/>
                  </a:cubicBezTo>
                  <a:cubicBezTo>
                    <a:pt x="7703" y="57"/>
                    <a:pt x="7705" y="56"/>
                    <a:pt x="7702" y="56"/>
                  </a:cubicBezTo>
                  <a:cubicBezTo>
                    <a:pt x="7674" y="55"/>
                    <a:pt x="7671" y="57"/>
                    <a:pt x="7648" y="57"/>
                  </a:cubicBezTo>
                  <a:cubicBezTo>
                    <a:pt x="7665" y="58"/>
                    <a:pt x="7689" y="58"/>
                    <a:pt x="7697" y="58"/>
                  </a:cubicBezTo>
                  <a:cubicBezTo>
                    <a:pt x="7688" y="59"/>
                    <a:pt x="7639" y="57"/>
                    <a:pt x="7618" y="59"/>
                  </a:cubicBezTo>
                  <a:cubicBezTo>
                    <a:pt x="7646" y="56"/>
                    <a:pt x="7565" y="57"/>
                    <a:pt x="7586" y="56"/>
                  </a:cubicBezTo>
                  <a:cubicBezTo>
                    <a:pt x="7531" y="54"/>
                    <a:pt x="7472" y="56"/>
                    <a:pt x="7443" y="58"/>
                  </a:cubicBezTo>
                  <a:cubicBezTo>
                    <a:pt x="7406" y="55"/>
                    <a:pt x="7378" y="58"/>
                    <a:pt x="7317" y="56"/>
                  </a:cubicBezTo>
                  <a:cubicBezTo>
                    <a:pt x="7327" y="56"/>
                    <a:pt x="7343" y="56"/>
                    <a:pt x="7356" y="56"/>
                  </a:cubicBezTo>
                  <a:cubicBezTo>
                    <a:pt x="7391" y="55"/>
                    <a:pt x="7294" y="55"/>
                    <a:pt x="7347" y="54"/>
                  </a:cubicBezTo>
                  <a:cubicBezTo>
                    <a:pt x="7335" y="54"/>
                    <a:pt x="7346" y="55"/>
                    <a:pt x="7358" y="54"/>
                  </a:cubicBezTo>
                  <a:cubicBezTo>
                    <a:pt x="7378" y="54"/>
                    <a:pt x="7397" y="53"/>
                    <a:pt x="7392" y="52"/>
                  </a:cubicBezTo>
                  <a:lnTo>
                    <a:pt x="7343" y="51"/>
                  </a:lnTo>
                  <a:lnTo>
                    <a:pt x="7360" y="50"/>
                  </a:lnTo>
                  <a:lnTo>
                    <a:pt x="7285" y="47"/>
                  </a:lnTo>
                  <a:cubicBezTo>
                    <a:pt x="7283" y="48"/>
                    <a:pt x="7290" y="48"/>
                    <a:pt x="7294" y="49"/>
                  </a:cubicBezTo>
                  <a:cubicBezTo>
                    <a:pt x="7207" y="47"/>
                    <a:pt x="7107" y="48"/>
                    <a:pt x="7031" y="48"/>
                  </a:cubicBezTo>
                  <a:cubicBezTo>
                    <a:pt x="7017" y="53"/>
                    <a:pt x="6844" y="50"/>
                    <a:pt x="6782" y="53"/>
                  </a:cubicBezTo>
                  <a:cubicBezTo>
                    <a:pt x="6799" y="52"/>
                    <a:pt x="6808" y="49"/>
                    <a:pt x="6798" y="48"/>
                  </a:cubicBezTo>
                  <a:cubicBezTo>
                    <a:pt x="6811" y="47"/>
                    <a:pt x="6840" y="45"/>
                    <a:pt x="6871" y="46"/>
                  </a:cubicBezTo>
                  <a:cubicBezTo>
                    <a:pt x="6876" y="47"/>
                    <a:pt x="6914" y="48"/>
                    <a:pt x="6889" y="49"/>
                  </a:cubicBezTo>
                  <a:cubicBezTo>
                    <a:pt x="6975" y="48"/>
                    <a:pt x="6878" y="46"/>
                    <a:pt x="6903" y="44"/>
                  </a:cubicBezTo>
                  <a:cubicBezTo>
                    <a:pt x="6808" y="44"/>
                    <a:pt x="6752" y="48"/>
                    <a:pt x="6692" y="49"/>
                  </a:cubicBezTo>
                  <a:lnTo>
                    <a:pt x="6690" y="48"/>
                  </a:lnTo>
                  <a:lnTo>
                    <a:pt x="6645" y="49"/>
                  </a:lnTo>
                  <a:cubicBezTo>
                    <a:pt x="6682" y="50"/>
                    <a:pt x="6680" y="53"/>
                    <a:pt x="6632" y="52"/>
                  </a:cubicBezTo>
                  <a:lnTo>
                    <a:pt x="6638" y="52"/>
                  </a:lnTo>
                  <a:cubicBezTo>
                    <a:pt x="6611" y="50"/>
                    <a:pt x="6554" y="52"/>
                    <a:pt x="6511" y="51"/>
                  </a:cubicBezTo>
                  <a:lnTo>
                    <a:pt x="6483" y="53"/>
                  </a:lnTo>
                  <a:cubicBezTo>
                    <a:pt x="6440" y="53"/>
                    <a:pt x="6438" y="50"/>
                    <a:pt x="6424" y="48"/>
                  </a:cubicBezTo>
                  <a:cubicBezTo>
                    <a:pt x="6357" y="47"/>
                    <a:pt x="6319" y="50"/>
                    <a:pt x="6271" y="52"/>
                  </a:cubicBezTo>
                  <a:cubicBezTo>
                    <a:pt x="6250" y="50"/>
                    <a:pt x="6150" y="50"/>
                    <a:pt x="6203" y="48"/>
                  </a:cubicBezTo>
                  <a:cubicBezTo>
                    <a:pt x="6142" y="49"/>
                    <a:pt x="6154" y="57"/>
                    <a:pt x="6051" y="53"/>
                  </a:cubicBezTo>
                  <a:lnTo>
                    <a:pt x="6078" y="51"/>
                  </a:lnTo>
                  <a:cubicBezTo>
                    <a:pt x="5979" y="52"/>
                    <a:pt x="5838" y="54"/>
                    <a:pt x="5792" y="53"/>
                  </a:cubicBezTo>
                  <a:cubicBezTo>
                    <a:pt x="5829" y="48"/>
                    <a:pt x="5669" y="48"/>
                    <a:pt x="5651" y="43"/>
                  </a:cubicBezTo>
                  <a:cubicBezTo>
                    <a:pt x="5656" y="44"/>
                    <a:pt x="5619" y="44"/>
                    <a:pt x="5613" y="45"/>
                  </a:cubicBezTo>
                  <a:cubicBezTo>
                    <a:pt x="5605" y="44"/>
                    <a:pt x="5592" y="44"/>
                    <a:pt x="5577" y="45"/>
                  </a:cubicBezTo>
                  <a:cubicBezTo>
                    <a:pt x="5616" y="46"/>
                    <a:pt x="5550" y="50"/>
                    <a:pt x="5624" y="48"/>
                  </a:cubicBezTo>
                  <a:cubicBezTo>
                    <a:pt x="5587" y="51"/>
                    <a:pt x="5539" y="54"/>
                    <a:pt x="5457" y="54"/>
                  </a:cubicBezTo>
                  <a:lnTo>
                    <a:pt x="5458" y="52"/>
                  </a:lnTo>
                  <a:lnTo>
                    <a:pt x="5523" y="52"/>
                  </a:lnTo>
                  <a:cubicBezTo>
                    <a:pt x="5516" y="51"/>
                    <a:pt x="5549" y="51"/>
                    <a:pt x="5563" y="50"/>
                  </a:cubicBezTo>
                  <a:cubicBezTo>
                    <a:pt x="5443" y="49"/>
                    <a:pt x="5579" y="45"/>
                    <a:pt x="5456" y="46"/>
                  </a:cubicBezTo>
                  <a:cubicBezTo>
                    <a:pt x="5444" y="47"/>
                    <a:pt x="5452" y="46"/>
                    <a:pt x="5420" y="47"/>
                  </a:cubicBezTo>
                  <a:cubicBezTo>
                    <a:pt x="5435" y="47"/>
                    <a:pt x="5437" y="46"/>
                    <a:pt x="5413" y="45"/>
                  </a:cubicBezTo>
                  <a:lnTo>
                    <a:pt x="5390" y="47"/>
                  </a:lnTo>
                  <a:cubicBezTo>
                    <a:pt x="5347" y="44"/>
                    <a:pt x="5461" y="45"/>
                    <a:pt x="5424" y="42"/>
                  </a:cubicBezTo>
                  <a:cubicBezTo>
                    <a:pt x="5472" y="41"/>
                    <a:pt x="5554" y="40"/>
                    <a:pt x="5539" y="37"/>
                  </a:cubicBezTo>
                  <a:cubicBezTo>
                    <a:pt x="5461" y="36"/>
                    <a:pt x="5469" y="42"/>
                    <a:pt x="5388" y="41"/>
                  </a:cubicBezTo>
                  <a:lnTo>
                    <a:pt x="5379" y="40"/>
                  </a:lnTo>
                  <a:cubicBezTo>
                    <a:pt x="5351" y="41"/>
                    <a:pt x="5346" y="43"/>
                    <a:pt x="5330" y="44"/>
                  </a:cubicBezTo>
                  <a:cubicBezTo>
                    <a:pt x="5329" y="43"/>
                    <a:pt x="5322" y="43"/>
                    <a:pt x="5303" y="42"/>
                  </a:cubicBezTo>
                  <a:cubicBezTo>
                    <a:pt x="5255" y="45"/>
                    <a:pt x="5223" y="46"/>
                    <a:pt x="5179" y="49"/>
                  </a:cubicBezTo>
                  <a:cubicBezTo>
                    <a:pt x="5297" y="46"/>
                    <a:pt x="5280" y="51"/>
                    <a:pt x="5402" y="49"/>
                  </a:cubicBezTo>
                  <a:cubicBezTo>
                    <a:pt x="5383" y="49"/>
                    <a:pt x="5297" y="50"/>
                    <a:pt x="5292" y="53"/>
                  </a:cubicBezTo>
                  <a:lnTo>
                    <a:pt x="5293" y="51"/>
                  </a:lnTo>
                  <a:cubicBezTo>
                    <a:pt x="5253" y="52"/>
                    <a:pt x="5214" y="53"/>
                    <a:pt x="5164" y="53"/>
                  </a:cubicBezTo>
                  <a:lnTo>
                    <a:pt x="5194" y="51"/>
                  </a:lnTo>
                  <a:cubicBezTo>
                    <a:pt x="5128" y="53"/>
                    <a:pt x="5084" y="48"/>
                    <a:pt x="5032" y="52"/>
                  </a:cubicBezTo>
                  <a:cubicBezTo>
                    <a:pt x="5051" y="52"/>
                    <a:pt x="5065" y="52"/>
                    <a:pt x="5077" y="52"/>
                  </a:cubicBezTo>
                  <a:cubicBezTo>
                    <a:pt x="5043" y="53"/>
                    <a:pt x="5000" y="52"/>
                    <a:pt x="4963" y="52"/>
                  </a:cubicBezTo>
                  <a:lnTo>
                    <a:pt x="4887" y="56"/>
                  </a:lnTo>
                  <a:cubicBezTo>
                    <a:pt x="4887" y="55"/>
                    <a:pt x="4839" y="55"/>
                    <a:pt x="4862" y="53"/>
                  </a:cubicBezTo>
                  <a:cubicBezTo>
                    <a:pt x="4807" y="51"/>
                    <a:pt x="4781" y="55"/>
                    <a:pt x="4749" y="55"/>
                  </a:cubicBezTo>
                  <a:cubicBezTo>
                    <a:pt x="4693" y="53"/>
                    <a:pt x="4798" y="54"/>
                    <a:pt x="4804" y="51"/>
                  </a:cubicBezTo>
                  <a:cubicBezTo>
                    <a:pt x="4726" y="50"/>
                    <a:pt x="4644" y="51"/>
                    <a:pt x="4600" y="53"/>
                  </a:cubicBezTo>
                  <a:cubicBezTo>
                    <a:pt x="4616" y="54"/>
                    <a:pt x="4623" y="54"/>
                    <a:pt x="4623" y="55"/>
                  </a:cubicBezTo>
                  <a:cubicBezTo>
                    <a:pt x="4620" y="54"/>
                    <a:pt x="4589" y="54"/>
                    <a:pt x="4572" y="54"/>
                  </a:cubicBezTo>
                  <a:lnTo>
                    <a:pt x="4560" y="55"/>
                  </a:lnTo>
                  <a:cubicBezTo>
                    <a:pt x="4530" y="55"/>
                    <a:pt x="4535" y="54"/>
                    <a:pt x="4559" y="53"/>
                  </a:cubicBezTo>
                  <a:cubicBezTo>
                    <a:pt x="4532" y="52"/>
                    <a:pt x="4498" y="55"/>
                    <a:pt x="4470" y="53"/>
                  </a:cubicBezTo>
                  <a:cubicBezTo>
                    <a:pt x="4517" y="52"/>
                    <a:pt x="4578" y="53"/>
                    <a:pt x="4602" y="52"/>
                  </a:cubicBezTo>
                  <a:cubicBezTo>
                    <a:pt x="4503" y="53"/>
                    <a:pt x="4503" y="48"/>
                    <a:pt x="4377" y="50"/>
                  </a:cubicBezTo>
                  <a:cubicBezTo>
                    <a:pt x="4375" y="49"/>
                    <a:pt x="4397" y="48"/>
                    <a:pt x="4372" y="48"/>
                  </a:cubicBezTo>
                  <a:cubicBezTo>
                    <a:pt x="4316" y="48"/>
                    <a:pt x="4358" y="51"/>
                    <a:pt x="4340" y="52"/>
                  </a:cubicBezTo>
                  <a:cubicBezTo>
                    <a:pt x="4383" y="51"/>
                    <a:pt x="4404" y="52"/>
                    <a:pt x="4429" y="54"/>
                  </a:cubicBezTo>
                  <a:lnTo>
                    <a:pt x="4417" y="55"/>
                  </a:lnTo>
                  <a:cubicBezTo>
                    <a:pt x="4415" y="54"/>
                    <a:pt x="4388" y="54"/>
                    <a:pt x="4380" y="54"/>
                  </a:cubicBezTo>
                  <a:lnTo>
                    <a:pt x="4373" y="56"/>
                  </a:lnTo>
                  <a:cubicBezTo>
                    <a:pt x="4376" y="54"/>
                    <a:pt x="4333" y="52"/>
                    <a:pt x="4299" y="53"/>
                  </a:cubicBezTo>
                  <a:cubicBezTo>
                    <a:pt x="4333" y="54"/>
                    <a:pt x="4324" y="54"/>
                    <a:pt x="4334" y="57"/>
                  </a:cubicBezTo>
                  <a:cubicBezTo>
                    <a:pt x="4286" y="60"/>
                    <a:pt x="4279" y="55"/>
                    <a:pt x="4226" y="58"/>
                  </a:cubicBezTo>
                  <a:cubicBezTo>
                    <a:pt x="4230" y="57"/>
                    <a:pt x="4277" y="56"/>
                    <a:pt x="4236" y="56"/>
                  </a:cubicBezTo>
                  <a:cubicBezTo>
                    <a:pt x="4203" y="56"/>
                    <a:pt x="4207" y="57"/>
                    <a:pt x="4184" y="58"/>
                  </a:cubicBezTo>
                  <a:cubicBezTo>
                    <a:pt x="4210" y="56"/>
                    <a:pt x="4203" y="54"/>
                    <a:pt x="4231" y="52"/>
                  </a:cubicBezTo>
                  <a:cubicBezTo>
                    <a:pt x="4290" y="52"/>
                    <a:pt x="4255" y="52"/>
                    <a:pt x="4313" y="51"/>
                  </a:cubicBezTo>
                  <a:lnTo>
                    <a:pt x="4264" y="49"/>
                  </a:lnTo>
                  <a:cubicBezTo>
                    <a:pt x="4314" y="49"/>
                    <a:pt x="4301" y="47"/>
                    <a:pt x="4305" y="46"/>
                  </a:cubicBezTo>
                  <a:cubicBezTo>
                    <a:pt x="4218" y="44"/>
                    <a:pt x="4240" y="49"/>
                    <a:pt x="4184" y="49"/>
                  </a:cubicBezTo>
                  <a:cubicBezTo>
                    <a:pt x="4157" y="50"/>
                    <a:pt x="4236" y="49"/>
                    <a:pt x="4194" y="51"/>
                  </a:cubicBezTo>
                  <a:cubicBezTo>
                    <a:pt x="4142" y="50"/>
                    <a:pt x="4182" y="52"/>
                    <a:pt x="4124" y="53"/>
                  </a:cubicBezTo>
                  <a:lnTo>
                    <a:pt x="4134" y="52"/>
                  </a:lnTo>
                  <a:cubicBezTo>
                    <a:pt x="4116" y="51"/>
                    <a:pt x="4099" y="52"/>
                    <a:pt x="4078" y="53"/>
                  </a:cubicBezTo>
                  <a:cubicBezTo>
                    <a:pt x="4055" y="53"/>
                    <a:pt x="4104" y="60"/>
                    <a:pt x="4010" y="60"/>
                  </a:cubicBezTo>
                  <a:cubicBezTo>
                    <a:pt x="4015" y="60"/>
                    <a:pt x="4017" y="59"/>
                    <a:pt x="4017" y="59"/>
                  </a:cubicBezTo>
                  <a:lnTo>
                    <a:pt x="4108" y="41"/>
                  </a:lnTo>
                  <a:cubicBezTo>
                    <a:pt x="4013" y="41"/>
                    <a:pt x="3904" y="41"/>
                    <a:pt x="3795" y="40"/>
                  </a:cubicBezTo>
                  <a:cubicBezTo>
                    <a:pt x="3769" y="37"/>
                    <a:pt x="3873" y="37"/>
                    <a:pt x="3866" y="36"/>
                  </a:cubicBezTo>
                  <a:lnTo>
                    <a:pt x="3916" y="36"/>
                  </a:lnTo>
                  <a:cubicBezTo>
                    <a:pt x="3913" y="38"/>
                    <a:pt x="3812" y="37"/>
                    <a:pt x="3857" y="39"/>
                  </a:cubicBezTo>
                  <a:cubicBezTo>
                    <a:pt x="3945" y="38"/>
                    <a:pt x="3985" y="40"/>
                    <a:pt x="4068" y="37"/>
                  </a:cubicBezTo>
                  <a:cubicBezTo>
                    <a:pt x="4042" y="33"/>
                    <a:pt x="3958" y="37"/>
                    <a:pt x="3904" y="35"/>
                  </a:cubicBezTo>
                  <a:cubicBezTo>
                    <a:pt x="3927" y="35"/>
                    <a:pt x="3946" y="35"/>
                    <a:pt x="3965" y="34"/>
                  </a:cubicBezTo>
                  <a:lnTo>
                    <a:pt x="3801" y="33"/>
                  </a:lnTo>
                  <a:lnTo>
                    <a:pt x="3788" y="34"/>
                  </a:lnTo>
                  <a:lnTo>
                    <a:pt x="3858" y="34"/>
                  </a:lnTo>
                  <a:cubicBezTo>
                    <a:pt x="3806" y="34"/>
                    <a:pt x="3762" y="36"/>
                    <a:pt x="3758" y="39"/>
                  </a:cubicBezTo>
                  <a:lnTo>
                    <a:pt x="3768" y="39"/>
                  </a:lnTo>
                  <a:lnTo>
                    <a:pt x="3749" y="40"/>
                  </a:lnTo>
                  <a:lnTo>
                    <a:pt x="3713" y="3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4" name="Freeform 64"/>
            <p:cNvSpPr>
              <a:spLocks/>
            </p:cNvSpPr>
            <p:nvPr/>
          </p:nvSpPr>
          <p:spPr bwMode="invGray">
            <a:xfrm>
              <a:off x="12117388" y="2779713"/>
              <a:ext cx="127000" cy="4762"/>
            </a:xfrm>
            <a:custGeom>
              <a:avLst/>
              <a:gdLst>
                <a:gd name="T0" fmla="*/ 19 w 66"/>
                <a:gd name="T1" fmla="*/ 2 h 2"/>
                <a:gd name="T2" fmla="*/ 19 w 66"/>
                <a:gd name="T3" fmla="*/ 2 h 2"/>
                <a:gd name="T4" fmla="*/ 60 w 66"/>
                <a:gd name="T5" fmla="*/ 0 h 2"/>
                <a:gd name="T6" fmla="*/ 19 w 6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">
                  <a:moveTo>
                    <a:pt x="19" y="2"/>
                  </a:moveTo>
                  <a:lnTo>
                    <a:pt x="19" y="2"/>
                  </a:lnTo>
                  <a:cubicBezTo>
                    <a:pt x="33" y="2"/>
                    <a:pt x="66" y="2"/>
                    <a:pt x="60" y="0"/>
                  </a:cubicBezTo>
                  <a:cubicBezTo>
                    <a:pt x="60" y="2"/>
                    <a:pt x="0" y="0"/>
                    <a:pt x="19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5" name="Freeform 65"/>
            <p:cNvSpPr>
              <a:spLocks/>
            </p:cNvSpPr>
            <p:nvPr/>
          </p:nvSpPr>
          <p:spPr bwMode="invGray">
            <a:xfrm>
              <a:off x="12182475" y="2787650"/>
              <a:ext cx="79375" cy="1587"/>
            </a:xfrm>
            <a:custGeom>
              <a:avLst/>
              <a:gdLst>
                <a:gd name="T0" fmla="*/ 25 w 41"/>
                <a:gd name="T1" fmla="*/ 1 h 1"/>
                <a:gd name="T2" fmla="*/ 25 w 41"/>
                <a:gd name="T3" fmla="*/ 1 h 1"/>
                <a:gd name="T4" fmla="*/ 41 w 41"/>
                <a:gd name="T5" fmla="*/ 0 h 1"/>
                <a:gd name="T6" fmla="*/ 0 w 41"/>
                <a:gd name="T7" fmla="*/ 0 h 1"/>
                <a:gd name="T8" fmla="*/ 25 w 4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">
                  <a:moveTo>
                    <a:pt x="25" y="1"/>
                  </a:moveTo>
                  <a:lnTo>
                    <a:pt x="25" y="1"/>
                  </a:lnTo>
                  <a:cubicBezTo>
                    <a:pt x="27" y="1"/>
                    <a:pt x="26" y="0"/>
                    <a:pt x="41" y="0"/>
                  </a:cubicBezTo>
                  <a:lnTo>
                    <a:pt x="0" y="0"/>
                  </a:lnTo>
                  <a:lnTo>
                    <a:pt x="2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6" name="Freeform 66"/>
            <p:cNvSpPr>
              <a:spLocks/>
            </p:cNvSpPr>
            <p:nvPr/>
          </p:nvSpPr>
          <p:spPr bwMode="invGray">
            <a:xfrm>
              <a:off x="12307888" y="2809875"/>
              <a:ext cx="249238" cy="15875"/>
            </a:xfrm>
            <a:custGeom>
              <a:avLst/>
              <a:gdLst>
                <a:gd name="T0" fmla="*/ 2 w 130"/>
                <a:gd name="T1" fmla="*/ 3 h 7"/>
                <a:gd name="T2" fmla="*/ 2 w 130"/>
                <a:gd name="T3" fmla="*/ 3 h 7"/>
                <a:gd name="T4" fmla="*/ 70 w 130"/>
                <a:gd name="T5" fmla="*/ 2 h 7"/>
                <a:gd name="T6" fmla="*/ 0 w 130"/>
                <a:gd name="T7" fmla="*/ 6 h 7"/>
                <a:gd name="T8" fmla="*/ 130 w 130"/>
                <a:gd name="T9" fmla="*/ 4 h 7"/>
                <a:gd name="T10" fmla="*/ 2 w 130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7">
                  <a:moveTo>
                    <a:pt x="2" y="3"/>
                  </a:moveTo>
                  <a:lnTo>
                    <a:pt x="2" y="3"/>
                  </a:lnTo>
                  <a:cubicBezTo>
                    <a:pt x="23" y="2"/>
                    <a:pt x="37" y="1"/>
                    <a:pt x="70" y="2"/>
                  </a:cubicBezTo>
                  <a:cubicBezTo>
                    <a:pt x="82" y="6"/>
                    <a:pt x="15" y="2"/>
                    <a:pt x="0" y="6"/>
                  </a:cubicBezTo>
                  <a:cubicBezTo>
                    <a:pt x="61" y="7"/>
                    <a:pt x="80" y="4"/>
                    <a:pt x="130" y="4"/>
                  </a:cubicBezTo>
                  <a:cubicBezTo>
                    <a:pt x="106" y="2"/>
                    <a:pt x="4" y="0"/>
                    <a:pt x="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7" name="Freeform 67"/>
            <p:cNvSpPr>
              <a:spLocks/>
            </p:cNvSpPr>
            <p:nvPr/>
          </p:nvSpPr>
          <p:spPr bwMode="invGray">
            <a:xfrm>
              <a:off x="12252325" y="2825750"/>
              <a:ext cx="73025" cy="1587"/>
            </a:xfrm>
            <a:custGeom>
              <a:avLst/>
              <a:gdLst>
                <a:gd name="T0" fmla="*/ 4 w 38"/>
                <a:gd name="T1" fmla="*/ 1 h 1"/>
                <a:gd name="T2" fmla="*/ 4 w 38"/>
                <a:gd name="T3" fmla="*/ 1 h 1"/>
                <a:gd name="T4" fmla="*/ 38 w 38"/>
                <a:gd name="T5" fmla="*/ 0 h 1"/>
                <a:gd name="T6" fmla="*/ 34 w 38"/>
                <a:gd name="T7" fmla="*/ 0 h 1"/>
                <a:gd name="T8" fmla="*/ 0 w 38"/>
                <a:gd name="T9" fmla="*/ 1 h 1"/>
                <a:gd name="T10" fmla="*/ 4 w 38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">
                  <a:moveTo>
                    <a:pt x="4" y="1"/>
                  </a:moveTo>
                  <a:lnTo>
                    <a:pt x="4" y="1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0" y="1"/>
                  </a:lnTo>
                  <a:lnTo>
                    <a:pt x="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8" name="Freeform 68"/>
            <p:cNvSpPr>
              <a:spLocks/>
            </p:cNvSpPr>
            <p:nvPr/>
          </p:nvSpPr>
          <p:spPr bwMode="invGray">
            <a:xfrm>
              <a:off x="10779125" y="2733675"/>
              <a:ext cx="66675" cy="4762"/>
            </a:xfrm>
            <a:custGeom>
              <a:avLst/>
              <a:gdLst>
                <a:gd name="T0" fmla="*/ 35 w 35"/>
                <a:gd name="T1" fmla="*/ 2 h 2"/>
                <a:gd name="T2" fmla="*/ 35 w 35"/>
                <a:gd name="T3" fmla="*/ 2 h 2"/>
                <a:gd name="T4" fmla="*/ 0 w 35"/>
                <a:gd name="T5" fmla="*/ 2 h 2"/>
                <a:gd name="T6" fmla="*/ 35 w 3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">
                  <a:moveTo>
                    <a:pt x="35" y="2"/>
                  </a:moveTo>
                  <a:lnTo>
                    <a:pt x="35" y="2"/>
                  </a:lnTo>
                  <a:cubicBezTo>
                    <a:pt x="32" y="0"/>
                    <a:pt x="11" y="1"/>
                    <a:pt x="0" y="2"/>
                  </a:cubicBezTo>
                  <a:cubicBezTo>
                    <a:pt x="9" y="2"/>
                    <a:pt x="22" y="2"/>
                    <a:pt x="3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9" name="Freeform 69"/>
            <p:cNvSpPr>
              <a:spLocks/>
            </p:cNvSpPr>
            <p:nvPr/>
          </p:nvSpPr>
          <p:spPr bwMode="invGray">
            <a:xfrm>
              <a:off x="-2471738" y="2738438"/>
              <a:ext cx="496888" cy="1587"/>
            </a:xfrm>
            <a:custGeom>
              <a:avLst/>
              <a:gdLst>
                <a:gd name="T0" fmla="*/ 259 w 259"/>
                <a:gd name="T1" fmla="*/ 0 h 1"/>
                <a:gd name="T2" fmla="*/ 259 w 259"/>
                <a:gd name="T3" fmla="*/ 0 h 1"/>
                <a:gd name="T4" fmla="*/ 0 w 259"/>
                <a:gd name="T5" fmla="*/ 1 h 1"/>
                <a:gd name="T6" fmla="*/ 259 w 25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" h="1">
                  <a:moveTo>
                    <a:pt x="259" y="0"/>
                  </a:moveTo>
                  <a:lnTo>
                    <a:pt x="259" y="0"/>
                  </a:lnTo>
                  <a:lnTo>
                    <a:pt x="0" y="1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0" name="Freeform 70"/>
            <p:cNvSpPr>
              <a:spLocks/>
            </p:cNvSpPr>
            <p:nvPr/>
          </p:nvSpPr>
          <p:spPr bwMode="invGray">
            <a:xfrm>
              <a:off x="9136063" y="2735263"/>
              <a:ext cx="387350" cy="14287"/>
            </a:xfrm>
            <a:custGeom>
              <a:avLst/>
              <a:gdLst>
                <a:gd name="T0" fmla="*/ 30 w 202"/>
                <a:gd name="T1" fmla="*/ 6 h 6"/>
                <a:gd name="T2" fmla="*/ 30 w 202"/>
                <a:gd name="T3" fmla="*/ 6 h 6"/>
                <a:gd name="T4" fmla="*/ 202 w 202"/>
                <a:gd name="T5" fmla="*/ 3 h 6"/>
                <a:gd name="T6" fmla="*/ 0 w 202"/>
                <a:gd name="T7" fmla="*/ 3 h 6"/>
                <a:gd name="T8" fmla="*/ 30 w 20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6">
                  <a:moveTo>
                    <a:pt x="30" y="6"/>
                  </a:moveTo>
                  <a:lnTo>
                    <a:pt x="30" y="6"/>
                  </a:lnTo>
                  <a:cubicBezTo>
                    <a:pt x="100" y="5"/>
                    <a:pt x="131" y="3"/>
                    <a:pt x="202" y="3"/>
                  </a:cubicBezTo>
                  <a:cubicBezTo>
                    <a:pt x="109" y="0"/>
                    <a:pt x="79" y="6"/>
                    <a:pt x="0" y="3"/>
                  </a:cubicBezTo>
                  <a:lnTo>
                    <a:pt x="30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1" name="Freeform 71"/>
            <p:cNvSpPr>
              <a:spLocks/>
            </p:cNvSpPr>
            <p:nvPr/>
          </p:nvSpPr>
          <p:spPr bwMode="invGray">
            <a:xfrm>
              <a:off x="9139238" y="2725738"/>
              <a:ext cx="142875" cy="9525"/>
            </a:xfrm>
            <a:custGeom>
              <a:avLst/>
              <a:gdLst>
                <a:gd name="T0" fmla="*/ 54 w 75"/>
                <a:gd name="T1" fmla="*/ 0 h 4"/>
                <a:gd name="T2" fmla="*/ 54 w 75"/>
                <a:gd name="T3" fmla="*/ 0 h 4"/>
                <a:gd name="T4" fmla="*/ 10 w 75"/>
                <a:gd name="T5" fmla="*/ 4 h 4"/>
                <a:gd name="T6" fmla="*/ 75 w 75"/>
                <a:gd name="T7" fmla="*/ 2 h 4"/>
                <a:gd name="T8" fmla="*/ 54 w 7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54" y="0"/>
                  </a:moveTo>
                  <a:lnTo>
                    <a:pt x="54" y="0"/>
                  </a:lnTo>
                  <a:cubicBezTo>
                    <a:pt x="65" y="2"/>
                    <a:pt x="0" y="3"/>
                    <a:pt x="10" y="4"/>
                  </a:cubicBezTo>
                  <a:cubicBezTo>
                    <a:pt x="57" y="4"/>
                    <a:pt x="32" y="2"/>
                    <a:pt x="75" y="2"/>
                  </a:cubicBez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2" name="Freeform 72"/>
            <p:cNvSpPr>
              <a:spLocks/>
            </p:cNvSpPr>
            <p:nvPr/>
          </p:nvSpPr>
          <p:spPr bwMode="invGray">
            <a:xfrm>
              <a:off x="9805988" y="2817813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17 w 21"/>
                <a:gd name="T7" fmla="*/ 1 h 1"/>
                <a:gd name="T8" fmla="*/ 21 w 2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lnTo>
                    <a:pt x="17" y="1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3" name="Freeform 73"/>
            <p:cNvSpPr>
              <a:spLocks/>
            </p:cNvSpPr>
            <p:nvPr/>
          </p:nvSpPr>
          <p:spPr bwMode="invGray">
            <a:xfrm>
              <a:off x="8580438" y="2725738"/>
              <a:ext cx="66675" cy="3175"/>
            </a:xfrm>
            <a:custGeom>
              <a:avLst/>
              <a:gdLst>
                <a:gd name="T0" fmla="*/ 27 w 35"/>
                <a:gd name="T1" fmla="*/ 1 h 1"/>
                <a:gd name="T2" fmla="*/ 27 w 35"/>
                <a:gd name="T3" fmla="*/ 1 h 1"/>
                <a:gd name="T4" fmla="*/ 35 w 35"/>
                <a:gd name="T5" fmla="*/ 1 h 1"/>
                <a:gd name="T6" fmla="*/ 0 w 35"/>
                <a:gd name="T7" fmla="*/ 0 h 1"/>
                <a:gd name="T8" fmla="*/ 27 w 3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">
                  <a:moveTo>
                    <a:pt x="27" y="1"/>
                  </a:moveTo>
                  <a:lnTo>
                    <a:pt x="27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2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4" name="Freeform 74"/>
            <p:cNvSpPr>
              <a:spLocks/>
            </p:cNvSpPr>
            <p:nvPr/>
          </p:nvSpPr>
          <p:spPr bwMode="invGray">
            <a:xfrm>
              <a:off x="8647113" y="2725738"/>
              <a:ext cx="15875" cy="3175"/>
            </a:xfrm>
            <a:custGeom>
              <a:avLst/>
              <a:gdLst>
                <a:gd name="T0" fmla="*/ 8 w 8"/>
                <a:gd name="T1" fmla="*/ 0 h 1"/>
                <a:gd name="T2" fmla="*/ 8 w 8"/>
                <a:gd name="T3" fmla="*/ 0 h 1"/>
                <a:gd name="T4" fmla="*/ 0 w 8"/>
                <a:gd name="T5" fmla="*/ 1 h 1"/>
                <a:gd name="T6" fmla="*/ 8 w 8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5" name="Freeform 75"/>
            <p:cNvSpPr>
              <a:spLocks/>
            </p:cNvSpPr>
            <p:nvPr/>
          </p:nvSpPr>
          <p:spPr bwMode="invGray">
            <a:xfrm>
              <a:off x="9794875" y="2830513"/>
              <a:ext cx="90488" cy="1587"/>
            </a:xfrm>
            <a:custGeom>
              <a:avLst/>
              <a:gdLst>
                <a:gd name="T0" fmla="*/ 0 w 47"/>
                <a:gd name="T1" fmla="*/ 0 h 1"/>
                <a:gd name="T2" fmla="*/ 0 w 47"/>
                <a:gd name="T3" fmla="*/ 0 h 1"/>
                <a:gd name="T4" fmla="*/ 32 w 47"/>
                <a:gd name="T5" fmla="*/ 1 h 1"/>
                <a:gd name="T6" fmla="*/ 47 w 47"/>
                <a:gd name="T7" fmla="*/ 0 h 1"/>
                <a:gd name="T8" fmla="*/ 0 w 4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0" y="0"/>
                  </a:moveTo>
                  <a:lnTo>
                    <a:pt x="0" y="0"/>
                  </a:lnTo>
                  <a:lnTo>
                    <a:pt x="32" y="1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6" name="Freeform 76"/>
            <p:cNvSpPr>
              <a:spLocks/>
            </p:cNvSpPr>
            <p:nvPr/>
          </p:nvSpPr>
          <p:spPr bwMode="invGray">
            <a:xfrm>
              <a:off x="9232900" y="2795588"/>
              <a:ext cx="84138" cy="3175"/>
            </a:xfrm>
            <a:custGeom>
              <a:avLst/>
              <a:gdLst>
                <a:gd name="T0" fmla="*/ 16 w 44"/>
                <a:gd name="T1" fmla="*/ 1 h 1"/>
                <a:gd name="T2" fmla="*/ 16 w 44"/>
                <a:gd name="T3" fmla="*/ 1 h 1"/>
                <a:gd name="T4" fmla="*/ 44 w 44"/>
                <a:gd name="T5" fmla="*/ 1 h 1"/>
                <a:gd name="T6" fmla="*/ 16 w 4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">
                  <a:moveTo>
                    <a:pt x="16" y="1"/>
                  </a:moveTo>
                  <a:lnTo>
                    <a:pt x="16" y="1"/>
                  </a:lnTo>
                  <a:lnTo>
                    <a:pt x="44" y="1"/>
                  </a:lnTo>
                  <a:cubicBezTo>
                    <a:pt x="39" y="1"/>
                    <a:pt x="0" y="0"/>
                    <a:pt x="16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7" name="Freeform 77"/>
            <p:cNvSpPr>
              <a:spLocks/>
            </p:cNvSpPr>
            <p:nvPr/>
          </p:nvSpPr>
          <p:spPr bwMode="invGray">
            <a:xfrm>
              <a:off x="8158163" y="2725738"/>
              <a:ext cx="71438" cy="3175"/>
            </a:xfrm>
            <a:custGeom>
              <a:avLst/>
              <a:gdLst>
                <a:gd name="T0" fmla="*/ 34 w 37"/>
                <a:gd name="T1" fmla="*/ 0 h 1"/>
                <a:gd name="T2" fmla="*/ 34 w 37"/>
                <a:gd name="T3" fmla="*/ 0 h 1"/>
                <a:gd name="T4" fmla="*/ 0 w 37"/>
                <a:gd name="T5" fmla="*/ 1 h 1"/>
                <a:gd name="T6" fmla="*/ 3 w 37"/>
                <a:gd name="T7" fmla="*/ 1 h 1"/>
                <a:gd name="T8" fmla="*/ 37 w 37"/>
                <a:gd name="T9" fmla="*/ 0 h 1"/>
                <a:gd name="T10" fmla="*/ 34 w 37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7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8" name="Freeform 78"/>
            <p:cNvSpPr>
              <a:spLocks/>
            </p:cNvSpPr>
            <p:nvPr/>
          </p:nvSpPr>
          <p:spPr bwMode="invGray">
            <a:xfrm>
              <a:off x="8734425" y="2814638"/>
              <a:ext cx="144463" cy="3175"/>
            </a:xfrm>
            <a:custGeom>
              <a:avLst/>
              <a:gdLst>
                <a:gd name="T0" fmla="*/ 56 w 76"/>
                <a:gd name="T1" fmla="*/ 0 h 2"/>
                <a:gd name="T2" fmla="*/ 56 w 76"/>
                <a:gd name="T3" fmla="*/ 0 h 2"/>
                <a:gd name="T4" fmla="*/ 40 w 76"/>
                <a:gd name="T5" fmla="*/ 2 h 2"/>
                <a:gd name="T6" fmla="*/ 56 w 7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2">
                  <a:moveTo>
                    <a:pt x="56" y="0"/>
                  </a:moveTo>
                  <a:lnTo>
                    <a:pt x="56" y="0"/>
                  </a:lnTo>
                  <a:cubicBezTo>
                    <a:pt x="76" y="2"/>
                    <a:pt x="0" y="0"/>
                    <a:pt x="40" y="2"/>
                  </a:cubicBezTo>
                  <a:cubicBezTo>
                    <a:pt x="76" y="2"/>
                    <a:pt x="61" y="1"/>
                    <a:pt x="5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9" name="Freeform 79"/>
            <p:cNvSpPr>
              <a:spLocks/>
            </p:cNvSpPr>
            <p:nvPr/>
          </p:nvSpPr>
          <p:spPr bwMode="invGray">
            <a:xfrm>
              <a:off x="8023225" y="2782888"/>
              <a:ext cx="26988" cy="1587"/>
            </a:xfrm>
            <a:custGeom>
              <a:avLst/>
              <a:gdLst>
                <a:gd name="T0" fmla="*/ 14 w 14"/>
                <a:gd name="T1" fmla="*/ 0 h 1"/>
                <a:gd name="T2" fmla="*/ 14 w 14"/>
                <a:gd name="T3" fmla="*/ 0 h 1"/>
                <a:gd name="T4" fmla="*/ 0 w 14"/>
                <a:gd name="T5" fmla="*/ 1 h 1"/>
                <a:gd name="T6" fmla="*/ 14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0"/>
                  </a:moveTo>
                  <a:lnTo>
                    <a:pt x="14" y="0"/>
                  </a:lnTo>
                  <a:cubicBezTo>
                    <a:pt x="9" y="0"/>
                    <a:pt x="5" y="0"/>
                    <a:pt x="0" y="1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80" name="Freeform 80"/>
            <p:cNvSpPr>
              <a:spLocks/>
            </p:cNvSpPr>
            <p:nvPr/>
          </p:nvSpPr>
          <p:spPr bwMode="invGray">
            <a:xfrm>
              <a:off x="8050213" y="2782888"/>
              <a:ext cx="77788" cy="1587"/>
            </a:xfrm>
            <a:custGeom>
              <a:avLst/>
              <a:gdLst>
                <a:gd name="T0" fmla="*/ 0 w 40"/>
                <a:gd name="T1" fmla="*/ 0 h 1"/>
                <a:gd name="T2" fmla="*/ 0 w 40"/>
                <a:gd name="T3" fmla="*/ 0 h 1"/>
                <a:gd name="T4" fmla="*/ 40 w 40"/>
                <a:gd name="T5" fmla="*/ 1 h 1"/>
                <a:gd name="T6" fmla="*/ 0 w 4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">
                  <a:moveTo>
                    <a:pt x="0" y="0"/>
                  </a:moveTo>
                  <a:lnTo>
                    <a:pt x="0" y="0"/>
                  </a:lnTo>
                  <a:cubicBezTo>
                    <a:pt x="15" y="0"/>
                    <a:pt x="30" y="1"/>
                    <a:pt x="40" y="1"/>
                  </a:cubicBezTo>
                  <a:cubicBezTo>
                    <a:pt x="21" y="0"/>
                    <a:pt x="15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81" name="Freeform 81"/>
            <p:cNvSpPr>
              <a:spLocks/>
            </p:cNvSpPr>
            <p:nvPr/>
          </p:nvSpPr>
          <p:spPr bwMode="invGray">
            <a:xfrm>
              <a:off x="7715250" y="2779713"/>
              <a:ext cx="90488" cy="7937"/>
            </a:xfrm>
            <a:custGeom>
              <a:avLst/>
              <a:gdLst>
                <a:gd name="T0" fmla="*/ 5 w 47"/>
                <a:gd name="T1" fmla="*/ 2 h 3"/>
                <a:gd name="T2" fmla="*/ 5 w 47"/>
                <a:gd name="T3" fmla="*/ 2 h 3"/>
                <a:gd name="T4" fmla="*/ 18 w 47"/>
                <a:gd name="T5" fmla="*/ 2 h 3"/>
                <a:gd name="T6" fmla="*/ 23 w 47"/>
                <a:gd name="T7" fmla="*/ 2 h 3"/>
                <a:gd name="T8" fmla="*/ 38 w 47"/>
                <a:gd name="T9" fmla="*/ 1 h 3"/>
                <a:gd name="T10" fmla="*/ 47 w 47"/>
                <a:gd name="T11" fmla="*/ 0 h 3"/>
                <a:gd name="T12" fmla="*/ 35 w 47"/>
                <a:gd name="T13" fmla="*/ 1 h 3"/>
                <a:gd name="T14" fmla="*/ 5 w 47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">
                  <a:moveTo>
                    <a:pt x="5" y="2"/>
                  </a:moveTo>
                  <a:lnTo>
                    <a:pt x="5" y="2"/>
                  </a:lnTo>
                  <a:lnTo>
                    <a:pt x="18" y="2"/>
                  </a:lnTo>
                  <a:cubicBezTo>
                    <a:pt x="4" y="3"/>
                    <a:pt x="11" y="3"/>
                    <a:pt x="23" y="2"/>
                  </a:cubicBezTo>
                  <a:cubicBezTo>
                    <a:pt x="37" y="2"/>
                    <a:pt x="37" y="1"/>
                    <a:pt x="38" y="1"/>
                  </a:cubicBezTo>
                  <a:lnTo>
                    <a:pt x="47" y="0"/>
                  </a:lnTo>
                  <a:lnTo>
                    <a:pt x="35" y="1"/>
                  </a:lnTo>
                  <a:cubicBezTo>
                    <a:pt x="13" y="1"/>
                    <a:pt x="0" y="1"/>
                    <a:pt x="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82" name="Freeform 82"/>
            <p:cNvSpPr>
              <a:spLocks/>
            </p:cNvSpPr>
            <p:nvPr/>
          </p:nvSpPr>
          <p:spPr bwMode="invGray">
            <a:xfrm>
              <a:off x="6508750" y="2713038"/>
              <a:ext cx="247650" cy="6350"/>
            </a:xfrm>
            <a:custGeom>
              <a:avLst/>
              <a:gdLst>
                <a:gd name="T0" fmla="*/ 0 w 129"/>
                <a:gd name="T1" fmla="*/ 0 h 3"/>
                <a:gd name="T2" fmla="*/ 0 w 129"/>
                <a:gd name="T3" fmla="*/ 0 h 3"/>
                <a:gd name="T4" fmla="*/ 60 w 129"/>
                <a:gd name="T5" fmla="*/ 2 h 3"/>
                <a:gd name="T6" fmla="*/ 129 w 129"/>
                <a:gd name="T7" fmla="*/ 0 h 3"/>
                <a:gd name="T8" fmla="*/ 0 w 12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3">
                  <a:moveTo>
                    <a:pt x="0" y="0"/>
                  </a:moveTo>
                  <a:lnTo>
                    <a:pt x="0" y="0"/>
                  </a:lnTo>
                  <a:cubicBezTo>
                    <a:pt x="50" y="1"/>
                    <a:pt x="63" y="1"/>
                    <a:pt x="60" y="2"/>
                  </a:cubicBezTo>
                  <a:cubicBezTo>
                    <a:pt x="108" y="3"/>
                    <a:pt x="100" y="0"/>
                    <a:pt x="12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83" name="Freeform 83"/>
            <p:cNvSpPr>
              <a:spLocks/>
            </p:cNvSpPr>
            <p:nvPr/>
          </p:nvSpPr>
          <p:spPr bwMode="invGray">
            <a:xfrm>
              <a:off x="6756400" y="2713038"/>
              <a:ext cx="33338" cy="0"/>
            </a:xfrm>
            <a:custGeom>
              <a:avLst/>
              <a:gdLst>
                <a:gd name="T0" fmla="*/ 0 w 18"/>
                <a:gd name="T1" fmla="*/ 0 w 18"/>
                <a:gd name="T2" fmla="*/ 18 w 18"/>
                <a:gd name="T3" fmla="*/ 0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84" name="Freeform 84"/>
            <p:cNvSpPr>
              <a:spLocks/>
            </p:cNvSpPr>
            <p:nvPr/>
          </p:nvSpPr>
          <p:spPr bwMode="invGray">
            <a:xfrm>
              <a:off x="8047038" y="2820988"/>
              <a:ext cx="58738" cy="4762"/>
            </a:xfrm>
            <a:custGeom>
              <a:avLst/>
              <a:gdLst>
                <a:gd name="T0" fmla="*/ 31 w 31"/>
                <a:gd name="T1" fmla="*/ 0 h 2"/>
                <a:gd name="T2" fmla="*/ 31 w 31"/>
                <a:gd name="T3" fmla="*/ 0 h 2"/>
                <a:gd name="T4" fmla="*/ 0 w 31"/>
                <a:gd name="T5" fmla="*/ 2 h 2"/>
                <a:gd name="T6" fmla="*/ 11 w 31"/>
                <a:gd name="T7" fmla="*/ 2 h 2"/>
                <a:gd name="T8" fmla="*/ 31 w 3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">
                  <a:moveTo>
                    <a:pt x="31" y="0"/>
                  </a:moveTo>
                  <a:lnTo>
                    <a:pt x="31" y="0"/>
                  </a:lnTo>
                  <a:lnTo>
                    <a:pt x="0" y="2"/>
                  </a:lnTo>
                  <a:lnTo>
                    <a:pt x="11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85" name="Freeform 85"/>
            <p:cNvSpPr>
              <a:spLocks/>
            </p:cNvSpPr>
            <p:nvPr/>
          </p:nvSpPr>
          <p:spPr bwMode="invGray">
            <a:xfrm>
              <a:off x="6348413" y="2711451"/>
              <a:ext cx="82550" cy="1587"/>
            </a:xfrm>
            <a:custGeom>
              <a:avLst/>
              <a:gdLst>
                <a:gd name="T0" fmla="*/ 9 w 43"/>
                <a:gd name="T1" fmla="*/ 1 h 1"/>
                <a:gd name="T2" fmla="*/ 9 w 43"/>
                <a:gd name="T3" fmla="*/ 1 h 1"/>
                <a:gd name="T4" fmla="*/ 41 w 43"/>
                <a:gd name="T5" fmla="*/ 1 h 1"/>
                <a:gd name="T6" fmla="*/ 9 w 4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">
                  <a:moveTo>
                    <a:pt x="9" y="1"/>
                  </a:moveTo>
                  <a:lnTo>
                    <a:pt x="9" y="1"/>
                  </a:lnTo>
                  <a:cubicBezTo>
                    <a:pt x="18" y="1"/>
                    <a:pt x="33" y="1"/>
                    <a:pt x="41" y="1"/>
                  </a:cubicBezTo>
                  <a:cubicBezTo>
                    <a:pt x="43" y="0"/>
                    <a:pt x="0" y="1"/>
                    <a:pt x="9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86" name="Freeform 86"/>
            <p:cNvSpPr>
              <a:spLocks/>
            </p:cNvSpPr>
            <p:nvPr/>
          </p:nvSpPr>
          <p:spPr bwMode="invGray">
            <a:xfrm>
              <a:off x="6734175" y="2771775"/>
              <a:ext cx="96838" cy="6350"/>
            </a:xfrm>
            <a:custGeom>
              <a:avLst/>
              <a:gdLst>
                <a:gd name="T0" fmla="*/ 0 w 50"/>
                <a:gd name="T1" fmla="*/ 2 h 3"/>
                <a:gd name="T2" fmla="*/ 0 w 50"/>
                <a:gd name="T3" fmla="*/ 2 h 3"/>
                <a:gd name="T4" fmla="*/ 50 w 50"/>
                <a:gd name="T5" fmla="*/ 3 h 3"/>
                <a:gd name="T6" fmla="*/ 0 w 50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">
                  <a:moveTo>
                    <a:pt x="0" y="2"/>
                  </a:moveTo>
                  <a:lnTo>
                    <a:pt x="0" y="2"/>
                  </a:lnTo>
                  <a:cubicBezTo>
                    <a:pt x="6" y="3"/>
                    <a:pt x="37" y="2"/>
                    <a:pt x="50" y="3"/>
                  </a:cubicBezTo>
                  <a:cubicBezTo>
                    <a:pt x="32" y="2"/>
                    <a:pt x="17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87" name="Freeform 87"/>
            <p:cNvSpPr>
              <a:spLocks/>
            </p:cNvSpPr>
            <p:nvPr/>
          </p:nvSpPr>
          <p:spPr bwMode="invGray">
            <a:xfrm>
              <a:off x="6091238" y="2722563"/>
              <a:ext cx="95250" cy="7937"/>
            </a:xfrm>
            <a:custGeom>
              <a:avLst/>
              <a:gdLst>
                <a:gd name="T0" fmla="*/ 0 w 49"/>
                <a:gd name="T1" fmla="*/ 1 h 4"/>
                <a:gd name="T2" fmla="*/ 0 w 49"/>
                <a:gd name="T3" fmla="*/ 1 h 4"/>
                <a:gd name="T4" fmla="*/ 18 w 49"/>
                <a:gd name="T5" fmla="*/ 4 h 4"/>
                <a:gd name="T6" fmla="*/ 0 w 4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4" y="2"/>
                    <a:pt x="18" y="4"/>
                  </a:cubicBezTo>
                  <a:cubicBezTo>
                    <a:pt x="31" y="3"/>
                    <a:pt x="4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88" name="Freeform 88"/>
            <p:cNvSpPr>
              <a:spLocks/>
            </p:cNvSpPr>
            <p:nvPr/>
          </p:nvSpPr>
          <p:spPr bwMode="invGray">
            <a:xfrm>
              <a:off x="6559550" y="2773363"/>
              <a:ext cx="80963" cy="3175"/>
            </a:xfrm>
            <a:custGeom>
              <a:avLst/>
              <a:gdLst>
                <a:gd name="T0" fmla="*/ 0 w 42"/>
                <a:gd name="T1" fmla="*/ 1 h 1"/>
                <a:gd name="T2" fmla="*/ 0 w 42"/>
                <a:gd name="T3" fmla="*/ 1 h 1"/>
                <a:gd name="T4" fmla="*/ 8 w 42"/>
                <a:gd name="T5" fmla="*/ 1 h 1"/>
                <a:gd name="T6" fmla="*/ 42 w 42"/>
                <a:gd name="T7" fmla="*/ 0 h 1"/>
                <a:gd name="T8" fmla="*/ 0 w 4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">
                  <a:moveTo>
                    <a:pt x="0" y="1"/>
                  </a:moveTo>
                  <a:lnTo>
                    <a:pt x="0" y="1"/>
                  </a:lnTo>
                  <a:lnTo>
                    <a:pt x="8" y="1"/>
                  </a:lnTo>
                  <a:lnTo>
                    <a:pt x="4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89" name="Freeform 89"/>
            <p:cNvSpPr>
              <a:spLocks/>
            </p:cNvSpPr>
            <p:nvPr/>
          </p:nvSpPr>
          <p:spPr bwMode="invGray">
            <a:xfrm>
              <a:off x="6640513" y="2806700"/>
              <a:ext cx="227013" cy="15875"/>
            </a:xfrm>
            <a:custGeom>
              <a:avLst/>
              <a:gdLst>
                <a:gd name="T0" fmla="*/ 80 w 118"/>
                <a:gd name="T1" fmla="*/ 7 h 7"/>
                <a:gd name="T2" fmla="*/ 80 w 118"/>
                <a:gd name="T3" fmla="*/ 7 h 7"/>
                <a:gd name="T4" fmla="*/ 85 w 118"/>
                <a:gd name="T5" fmla="*/ 1 h 7"/>
                <a:gd name="T6" fmla="*/ 29 w 118"/>
                <a:gd name="T7" fmla="*/ 4 h 7"/>
                <a:gd name="T8" fmla="*/ 80 w 11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7">
                  <a:moveTo>
                    <a:pt x="80" y="7"/>
                  </a:moveTo>
                  <a:lnTo>
                    <a:pt x="80" y="7"/>
                  </a:lnTo>
                  <a:cubicBezTo>
                    <a:pt x="118" y="5"/>
                    <a:pt x="19" y="3"/>
                    <a:pt x="85" y="1"/>
                  </a:cubicBezTo>
                  <a:cubicBezTo>
                    <a:pt x="0" y="0"/>
                    <a:pt x="92" y="4"/>
                    <a:pt x="29" y="4"/>
                  </a:cubicBezTo>
                  <a:cubicBezTo>
                    <a:pt x="66" y="4"/>
                    <a:pt x="84" y="6"/>
                    <a:pt x="80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90" name="Freeform 90"/>
            <p:cNvSpPr>
              <a:spLocks/>
            </p:cNvSpPr>
            <p:nvPr/>
          </p:nvSpPr>
          <p:spPr bwMode="invGray">
            <a:xfrm>
              <a:off x="6661150" y="2814638"/>
              <a:ext cx="34925" cy="1587"/>
            </a:xfrm>
            <a:custGeom>
              <a:avLst/>
              <a:gdLst>
                <a:gd name="T0" fmla="*/ 18 w 18"/>
                <a:gd name="T1" fmla="*/ 1 h 1"/>
                <a:gd name="T2" fmla="*/ 18 w 18"/>
                <a:gd name="T3" fmla="*/ 1 h 1"/>
                <a:gd name="T4" fmla="*/ 0 w 18"/>
                <a:gd name="T5" fmla="*/ 0 h 1"/>
                <a:gd name="T6" fmla="*/ 18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18" y="1"/>
                  </a:moveTo>
                  <a:lnTo>
                    <a:pt x="18" y="1"/>
                  </a:lnTo>
                  <a:lnTo>
                    <a:pt x="0" y="0"/>
                  </a:lnTo>
                  <a:lnTo>
                    <a:pt x="18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91" name="Freeform 91"/>
            <p:cNvSpPr>
              <a:spLocks/>
            </p:cNvSpPr>
            <p:nvPr/>
          </p:nvSpPr>
          <p:spPr bwMode="invGray">
            <a:xfrm>
              <a:off x="5661025" y="2789238"/>
              <a:ext cx="23813" cy="1587"/>
            </a:xfrm>
            <a:custGeom>
              <a:avLst/>
              <a:gdLst>
                <a:gd name="T0" fmla="*/ 0 w 13"/>
                <a:gd name="T1" fmla="*/ 1 h 1"/>
                <a:gd name="T2" fmla="*/ 0 w 13"/>
                <a:gd name="T3" fmla="*/ 1 h 1"/>
                <a:gd name="T4" fmla="*/ 13 w 13"/>
                <a:gd name="T5" fmla="*/ 0 h 1"/>
                <a:gd name="T6" fmla="*/ 0 w 1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lnTo>
                    <a:pt x="0" y="1"/>
                  </a:lnTo>
                  <a:lnTo>
                    <a:pt x="1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92" name="Freeform 92"/>
            <p:cNvSpPr>
              <a:spLocks/>
            </p:cNvSpPr>
            <p:nvPr/>
          </p:nvSpPr>
          <p:spPr bwMode="invGray">
            <a:xfrm>
              <a:off x="6162675" y="2814638"/>
              <a:ext cx="258763" cy="7937"/>
            </a:xfrm>
            <a:custGeom>
              <a:avLst/>
              <a:gdLst>
                <a:gd name="T0" fmla="*/ 77 w 135"/>
                <a:gd name="T1" fmla="*/ 2 h 4"/>
                <a:gd name="T2" fmla="*/ 77 w 135"/>
                <a:gd name="T3" fmla="*/ 2 h 4"/>
                <a:gd name="T4" fmla="*/ 135 w 135"/>
                <a:gd name="T5" fmla="*/ 0 h 4"/>
                <a:gd name="T6" fmla="*/ 6 w 135"/>
                <a:gd name="T7" fmla="*/ 4 h 4"/>
                <a:gd name="T8" fmla="*/ 90 w 135"/>
                <a:gd name="T9" fmla="*/ 3 h 4"/>
                <a:gd name="T10" fmla="*/ 77 w 13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">
                  <a:moveTo>
                    <a:pt x="77" y="2"/>
                  </a:moveTo>
                  <a:lnTo>
                    <a:pt x="77" y="2"/>
                  </a:lnTo>
                  <a:lnTo>
                    <a:pt x="135" y="0"/>
                  </a:lnTo>
                  <a:cubicBezTo>
                    <a:pt x="96" y="1"/>
                    <a:pt x="0" y="1"/>
                    <a:pt x="6" y="4"/>
                  </a:cubicBezTo>
                  <a:cubicBezTo>
                    <a:pt x="37" y="4"/>
                    <a:pt x="75" y="4"/>
                    <a:pt x="90" y="3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93" name="Freeform 93"/>
            <p:cNvSpPr>
              <a:spLocks/>
            </p:cNvSpPr>
            <p:nvPr/>
          </p:nvSpPr>
          <p:spPr bwMode="invGray">
            <a:xfrm>
              <a:off x="5019675" y="2713038"/>
              <a:ext cx="73025" cy="4762"/>
            </a:xfrm>
            <a:custGeom>
              <a:avLst/>
              <a:gdLst>
                <a:gd name="T0" fmla="*/ 13 w 38"/>
                <a:gd name="T1" fmla="*/ 1 h 2"/>
                <a:gd name="T2" fmla="*/ 13 w 38"/>
                <a:gd name="T3" fmla="*/ 1 h 2"/>
                <a:gd name="T4" fmla="*/ 38 w 38"/>
                <a:gd name="T5" fmla="*/ 0 h 2"/>
                <a:gd name="T6" fmla="*/ 7 w 38"/>
                <a:gd name="T7" fmla="*/ 0 h 2"/>
                <a:gd name="T8" fmla="*/ 13 w 3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">
                  <a:moveTo>
                    <a:pt x="13" y="1"/>
                  </a:moveTo>
                  <a:lnTo>
                    <a:pt x="13" y="1"/>
                  </a:lnTo>
                  <a:lnTo>
                    <a:pt x="38" y="0"/>
                  </a:lnTo>
                  <a:lnTo>
                    <a:pt x="7" y="0"/>
                  </a:lnTo>
                  <a:cubicBezTo>
                    <a:pt x="16" y="0"/>
                    <a:pt x="0" y="2"/>
                    <a:pt x="1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94" name="Freeform 94"/>
            <p:cNvSpPr>
              <a:spLocks/>
            </p:cNvSpPr>
            <p:nvPr/>
          </p:nvSpPr>
          <p:spPr bwMode="invGray">
            <a:xfrm>
              <a:off x="5021263" y="2713038"/>
              <a:ext cx="11113" cy="0"/>
            </a:xfrm>
            <a:custGeom>
              <a:avLst/>
              <a:gdLst>
                <a:gd name="T0" fmla="*/ 0 w 6"/>
                <a:gd name="T1" fmla="*/ 0 w 6"/>
                <a:gd name="T2" fmla="*/ 6 w 6"/>
                <a:gd name="T3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95" name="Freeform 95"/>
            <p:cNvSpPr>
              <a:spLocks/>
            </p:cNvSpPr>
            <p:nvPr/>
          </p:nvSpPr>
          <p:spPr bwMode="invGray">
            <a:xfrm>
              <a:off x="5864225" y="2784475"/>
              <a:ext cx="101600" cy="4762"/>
            </a:xfrm>
            <a:custGeom>
              <a:avLst/>
              <a:gdLst>
                <a:gd name="T0" fmla="*/ 3 w 53"/>
                <a:gd name="T1" fmla="*/ 2 h 2"/>
                <a:gd name="T2" fmla="*/ 3 w 53"/>
                <a:gd name="T3" fmla="*/ 2 h 2"/>
                <a:gd name="T4" fmla="*/ 53 w 53"/>
                <a:gd name="T5" fmla="*/ 1 h 2"/>
                <a:gd name="T6" fmla="*/ 3 w 5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2">
                  <a:moveTo>
                    <a:pt x="3" y="2"/>
                  </a:moveTo>
                  <a:lnTo>
                    <a:pt x="3" y="2"/>
                  </a:lnTo>
                  <a:cubicBezTo>
                    <a:pt x="21" y="2"/>
                    <a:pt x="36" y="2"/>
                    <a:pt x="53" y="1"/>
                  </a:cubicBezTo>
                  <a:cubicBezTo>
                    <a:pt x="46" y="1"/>
                    <a:pt x="0" y="0"/>
                    <a:pt x="3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96" name="Freeform 96"/>
            <p:cNvSpPr>
              <a:spLocks/>
            </p:cNvSpPr>
            <p:nvPr/>
          </p:nvSpPr>
          <p:spPr bwMode="invGray">
            <a:xfrm>
              <a:off x="4703763" y="2722563"/>
              <a:ext cx="84138" cy="1587"/>
            </a:xfrm>
            <a:custGeom>
              <a:avLst/>
              <a:gdLst>
                <a:gd name="T0" fmla="*/ 3 w 44"/>
                <a:gd name="T1" fmla="*/ 1 h 1"/>
                <a:gd name="T2" fmla="*/ 3 w 44"/>
                <a:gd name="T3" fmla="*/ 1 h 1"/>
                <a:gd name="T4" fmla="*/ 44 w 44"/>
                <a:gd name="T5" fmla="*/ 0 h 1"/>
                <a:gd name="T6" fmla="*/ 0 w 44"/>
                <a:gd name="T7" fmla="*/ 0 h 1"/>
                <a:gd name="T8" fmla="*/ 3 w 4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">
                  <a:moveTo>
                    <a:pt x="3" y="1"/>
                  </a:moveTo>
                  <a:lnTo>
                    <a:pt x="3" y="1"/>
                  </a:lnTo>
                  <a:lnTo>
                    <a:pt x="44" y="0"/>
                  </a:lnTo>
                  <a:lnTo>
                    <a:pt x="0" y="0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97" name="Freeform 97"/>
            <p:cNvSpPr>
              <a:spLocks/>
            </p:cNvSpPr>
            <p:nvPr/>
          </p:nvSpPr>
          <p:spPr bwMode="invGray">
            <a:xfrm>
              <a:off x="4264025" y="2713038"/>
              <a:ext cx="77788" cy="4762"/>
            </a:xfrm>
            <a:custGeom>
              <a:avLst/>
              <a:gdLst>
                <a:gd name="T0" fmla="*/ 41 w 41"/>
                <a:gd name="T1" fmla="*/ 1 h 2"/>
                <a:gd name="T2" fmla="*/ 41 w 41"/>
                <a:gd name="T3" fmla="*/ 1 h 2"/>
                <a:gd name="T4" fmla="*/ 34 w 41"/>
                <a:gd name="T5" fmla="*/ 0 h 2"/>
                <a:gd name="T6" fmla="*/ 0 w 41"/>
                <a:gd name="T7" fmla="*/ 1 h 2"/>
                <a:gd name="T8" fmla="*/ 7 w 41"/>
                <a:gd name="T9" fmla="*/ 2 h 2"/>
                <a:gd name="T10" fmla="*/ 41 w 41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">
                  <a:moveTo>
                    <a:pt x="41" y="1"/>
                  </a:moveTo>
                  <a:lnTo>
                    <a:pt x="41" y="1"/>
                  </a:lnTo>
                  <a:lnTo>
                    <a:pt x="34" y="0"/>
                  </a:lnTo>
                  <a:lnTo>
                    <a:pt x="0" y="1"/>
                  </a:lnTo>
                  <a:lnTo>
                    <a:pt x="7" y="2"/>
                  </a:lnTo>
                  <a:lnTo>
                    <a:pt x="4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98" name="Freeform 98"/>
            <p:cNvSpPr>
              <a:spLocks/>
            </p:cNvSpPr>
            <p:nvPr/>
          </p:nvSpPr>
          <p:spPr bwMode="invGray">
            <a:xfrm>
              <a:off x="4800600" y="2822575"/>
              <a:ext cx="117475" cy="7937"/>
            </a:xfrm>
            <a:custGeom>
              <a:avLst/>
              <a:gdLst>
                <a:gd name="T0" fmla="*/ 11 w 61"/>
                <a:gd name="T1" fmla="*/ 2 h 3"/>
                <a:gd name="T2" fmla="*/ 11 w 61"/>
                <a:gd name="T3" fmla="*/ 2 h 3"/>
                <a:gd name="T4" fmla="*/ 54 w 61"/>
                <a:gd name="T5" fmla="*/ 0 h 3"/>
                <a:gd name="T6" fmla="*/ 0 w 61"/>
                <a:gd name="T7" fmla="*/ 0 h 3"/>
                <a:gd name="T8" fmla="*/ 46 w 61"/>
                <a:gd name="T9" fmla="*/ 0 h 3"/>
                <a:gd name="T10" fmla="*/ 11 w 61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">
                  <a:moveTo>
                    <a:pt x="11" y="2"/>
                  </a:moveTo>
                  <a:lnTo>
                    <a:pt x="11" y="2"/>
                  </a:lnTo>
                  <a:cubicBezTo>
                    <a:pt x="39" y="3"/>
                    <a:pt x="61" y="0"/>
                    <a:pt x="54" y="0"/>
                  </a:cubicBezTo>
                  <a:lnTo>
                    <a:pt x="0" y="0"/>
                  </a:lnTo>
                  <a:cubicBezTo>
                    <a:pt x="13" y="2"/>
                    <a:pt x="15" y="0"/>
                    <a:pt x="46" y="0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99" name="Freeform 99"/>
            <p:cNvSpPr>
              <a:spLocks/>
            </p:cNvSpPr>
            <p:nvPr/>
          </p:nvSpPr>
          <p:spPr bwMode="invGray">
            <a:xfrm>
              <a:off x="187325" y="2714625"/>
              <a:ext cx="1925638" cy="31750"/>
            </a:xfrm>
            <a:custGeom>
              <a:avLst/>
              <a:gdLst>
                <a:gd name="T0" fmla="*/ 746 w 1004"/>
                <a:gd name="T1" fmla="*/ 6 h 14"/>
                <a:gd name="T2" fmla="*/ 746 w 1004"/>
                <a:gd name="T3" fmla="*/ 6 h 14"/>
                <a:gd name="T4" fmla="*/ 820 w 1004"/>
                <a:gd name="T5" fmla="*/ 7 h 14"/>
                <a:gd name="T6" fmla="*/ 800 w 1004"/>
                <a:gd name="T7" fmla="*/ 8 h 14"/>
                <a:gd name="T8" fmla="*/ 847 w 1004"/>
                <a:gd name="T9" fmla="*/ 5 h 14"/>
                <a:gd name="T10" fmla="*/ 769 w 1004"/>
                <a:gd name="T11" fmla="*/ 11 h 14"/>
                <a:gd name="T12" fmla="*/ 918 w 1004"/>
                <a:gd name="T13" fmla="*/ 9 h 14"/>
                <a:gd name="T14" fmla="*/ 876 w 1004"/>
                <a:gd name="T15" fmla="*/ 7 h 14"/>
                <a:gd name="T16" fmla="*/ 981 w 1004"/>
                <a:gd name="T17" fmla="*/ 5 h 14"/>
                <a:gd name="T18" fmla="*/ 989 w 1004"/>
                <a:gd name="T19" fmla="*/ 2 h 14"/>
                <a:gd name="T20" fmla="*/ 997 w 1004"/>
                <a:gd name="T21" fmla="*/ 2 h 14"/>
                <a:gd name="T22" fmla="*/ 1004 w 1004"/>
                <a:gd name="T23" fmla="*/ 2 h 14"/>
                <a:gd name="T24" fmla="*/ 999 w 1004"/>
                <a:gd name="T25" fmla="*/ 2 h 14"/>
                <a:gd name="T26" fmla="*/ 994 w 1004"/>
                <a:gd name="T27" fmla="*/ 1 h 14"/>
                <a:gd name="T28" fmla="*/ 904 w 1004"/>
                <a:gd name="T29" fmla="*/ 0 h 14"/>
                <a:gd name="T30" fmla="*/ 791 w 1004"/>
                <a:gd name="T31" fmla="*/ 2 h 14"/>
                <a:gd name="T32" fmla="*/ 756 w 1004"/>
                <a:gd name="T33" fmla="*/ 2 h 14"/>
                <a:gd name="T34" fmla="*/ 743 w 1004"/>
                <a:gd name="T35" fmla="*/ 2 h 14"/>
                <a:gd name="T36" fmla="*/ 764 w 1004"/>
                <a:gd name="T37" fmla="*/ 1 h 14"/>
                <a:gd name="T38" fmla="*/ 697 w 1004"/>
                <a:gd name="T39" fmla="*/ 2 h 14"/>
                <a:gd name="T40" fmla="*/ 570 w 1004"/>
                <a:gd name="T41" fmla="*/ 3 h 14"/>
                <a:gd name="T42" fmla="*/ 559 w 1004"/>
                <a:gd name="T43" fmla="*/ 2 h 14"/>
                <a:gd name="T44" fmla="*/ 554 w 1004"/>
                <a:gd name="T45" fmla="*/ 3 h 14"/>
                <a:gd name="T46" fmla="*/ 0 w 1004"/>
                <a:gd name="T47" fmla="*/ 4 h 14"/>
                <a:gd name="T48" fmla="*/ 79 w 1004"/>
                <a:gd name="T49" fmla="*/ 5 h 14"/>
                <a:gd name="T50" fmla="*/ 113 w 1004"/>
                <a:gd name="T51" fmla="*/ 8 h 14"/>
                <a:gd name="T52" fmla="*/ 49 w 1004"/>
                <a:gd name="T53" fmla="*/ 8 h 14"/>
                <a:gd name="T54" fmla="*/ 64 w 1004"/>
                <a:gd name="T55" fmla="*/ 12 h 14"/>
                <a:gd name="T56" fmla="*/ 213 w 1004"/>
                <a:gd name="T57" fmla="*/ 8 h 14"/>
                <a:gd name="T58" fmla="*/ 234 w 1004"/>
                <a:gd name="T59" fmla="*/ 11 h 14"/>
                <a:gd name="T60" fmla="*/ 223 w 1004"/>
                <a:gd name="T61" fmla="*/ 11 h 14"/>
                <a:gd name="T62" fmla="*/ 324 w 1004"/>
                <a:gd name="T63" fmla="*/ 10 h 14"/>
                <a:gd name="T64" fmla="*/ 322 w 1004"/>
                <a:gd name="T65" fmla="*/ 12 h 14"/>
                <a:gd name="T66" fmla="*/ 454 w 1004"/>
                <a:gd name="T67" fmla="*/ 10 h 14"/>
                <a:gd name="T68" fmla="*/ 452 w 1004"/>
                <a:gd name="T69" fmla="*/ 11 h 14"/>
                <a:gd name="T70" fmla="*/ 620 w 1004"/>
                <a:gd name="T71" fmla="*/ 9 h 14"/>
                <a:gd name="T72" fmla="*/ 568 w 1004"/>
                <a:gd name="T73" fmla="*/ 11 h 14"/>
                <a:gd name="T74" fmla="*/ 643 w 1004"/>
                <a:gd name="T75" fmla="*/ 10 h 14"/>
                <a:gd name="T76" fmla="*/ 622 w 1004"/>
                <a:gd name="T77" fmla="*/ 12 h 14"/>
                <a:gd name="T78" fmla="*/ 758 w 1004"/>
                <a:gd name="T79" fmla="*/ 8 h 14"/>
                <a:gd name="T80" fmla="*/ 746 w 1004"/>
                <a:gd name="T8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4" h="14">
                  <a:moveTo>
                    <a:pt x="746" y="6"/>
                  </a:moveTo>
                  <a:lnTo>
                    <a:pt x="746" y="6"/>
                  </a:lnTo>
                  <a:cubicBezTo>
                    <a:pt x="758" y="5"/>
                    <a:pt x="817" y="5"/>
                    <a:pt x="820" y="7"/>
                  </a:cubicBezTo>
                  <a:cubicBezTo>
                    <a:pt x="812" y="7"/>
                    <a:pt x="780" y="8"/>
                    <a:pt x="800" y="8"/>
                  </a:cubicBezTo>
                  <a:lnTo>
                    <a:pt x="847" y="5"/>
                  </a:lnTo>
                  <a:cubicBezTo>
                    <a:pt x="909" y="7"/>
                    <a:pt x="800" y="10"/>
                    <a:pt x="769" y="11"/>
                  </a:cubicBezTo>
                  <a:cubicBezTo>
                    <a:pt x="832" y="11"/>
                    <a:pt x="851" y="9"/>
                    <a:pt x="918" y="9"/>
                  </a:cubicBezTo>
                  <a:cubicBezTo>
                    <a:pt x="899" y="9"/>
                    <a:pt x="886" y="8"/>
                    <a:pt x="876" y="7"/>
                  </a:cubicBezTo>
                  <a:cubicBezTo>
                    <a:pt x="873" y="5"/>
                    <a:pt x="936" y="6"/>
                    <a:pt x="981" y="5"/>
                  </a:cubicBezTo>
                  <a:cubicBezTo>
                    <a:pt x="952" y="4"/>
                    <a:pt x="969" y="3"/>
                    <a:pt x="989" y="2"/>
                  </a:cubicBezTo>
                  <a:cubicBezTo>
                    <a:pt x="993" y="2"/>
                    <a:pt x="996" y="2"/>
                    <a:pt x="997" y="2"/>
                  </a:cubicBezTo>
                  <a:lnTo>
                    <a:pt x="1004" y="2"/>
                  </a:lnTo>
                  <a:lnTo>
                    <a:pt x="999" y="2"/>
                  </a:lnTo>
                  <a:cubicBezTo>
                    <a:pt x="999" y="1"/>
                    <a:pt x="998" y="1"/>
                    <a:pt x="994" y="1"/>
                  </a:cubicBezTo>
                  <a:cubicBezTo>
                    <a:pt x="957" y="1"/>
                    <a:pt x="928" y="0"/>
                    <a:pt x="904" y="0"/>
                  </a:cubicBezTo>
                  <a:cubicBezTo>
                    <a:pt x="928" y="3"/>
                    <a:pt x="822" y="1"/>
                    <a:pt x="791" y="2"/>
                  </a:cubicBezTo>
                  <a:lnTo>
                    <a:pt x="756" y="2"/>
                  </a:lnTo>
                  <a:lnTo>
                    <a:pt x="743" y="2"/>
                  </a:lnTo>
                  <a:cubicBezTo>
                    <a:pt x="740" y="2"/>
                    <a:pt x="744" y="1"/>
                    <a:pt x="764" y="1"/>
                  </a:cubicBezTo>
                  <a:cubicBezTo>
                    <a:pt x="747" y="1"/>
                    <a:pt x="692" y="1"/>
                    <a:pt x="697" y="2"/>
                  </a:cubicBezTo>
                  <a:lnTo>
                    <a:pt x="570" y="3"/>
                  </a:lnTo>
                  <a:cubicBezTo>
                    <a:pt x="566" y="3"/>
                    <a:pt x="562" y="2"/>
                    <a:pt x="559" y="2"/>
                  </a:cubicBezTo>
                  <a:cubicBezTo>
                    <a:pt x="554" y="2"/>
                    <a:pt x="554" y="3"/>
                    <a:pt x="554" y="3"/>
                  </a:cubicBezTo>
                  <a:lnTo>
                    <a:pt x="0" y="4"/>
                  </a:lnTo>
                  <a:lnTo>
                    <a:pt x="79" y="5"/>
                  </a:lnTo>
                  <a:cubicBezTo>
                    <a:pt x="37" y="8"/>
                    <a:pt x="125" y="6"/>
                    <a:pt x="113" y="8"/>
                  </a:cubicBezTo>
                  <a:cubicBezTo>
                    <a:pt x="94" y="9"/>
                    <a:pt x="66" y="9"/>
                    <a:pt x="49" y="8"/>
                  </a:cubicBezTo>
                  <a:cubicBezTo>
                    <a:pt x="43" y="9"/>
                    <a:pt x="67" y="10"/>
                    <a:pt x="64" y="12"/>
                  </a:cubicBezTo>
                  <a:cubicBezTo>
                    <a:pt x="134" y="13"/>
                    <a:pt x="145" y="7"/>
                    <a:pt x="213" y="8"/>
                  </a:cubicBezTo>
                  <a:cubicBezTo>
                    <a:pt x="210" y="10"/>
                    <a:pt x="189" y="11"/>
                    <a:pt x="234" y="11"/>
                  </a:cubicBezTo>
                  <a:lnTo>
                    <a:pt x="223" y="11"/>
                  </a:lnTo>
                  <a:cubicBezTo>
                    <a:pt x="294" y="9"/>
                    <a:pt x="278" y="14"/>
                    <a:pt x="324" y="10"/>
                  </a:cubicBezTo>
                  <a:lnTo>
                    <a:pt x="322" y="12"/>
                  </a:lnTo>
                  <a:cubicBezTo>
                    <a:pt x="355" y="11"/>
                    <a:pt x="418" y="11"/>
                    <a:pt x="454" y="10"/>
                  </a:cubicBezTo>
                  <a:lnTo>
                    <a:pt x="452" y="11"/>
                  </a:lnTo>
                  <a:cubicBezTo>
                    <a:pt x="551" y="8"/>
                    <a:pt x="508" y="10"/>
                    <a:pt x="620" y="9"/>
                  </a:cubicBezTo>
                  <a:lnTo>
                    <a:pt x="568" y="11"/>
                  </a:lnTo>
                  <a:cubicBezTo>
                    <a:pt x="607" y="12"/>
                    <a:pt x="616" y="10"/>
                    <a:pt x="643" y="10"/>
                  </a:cubicBezTo>
                  <a:cubicBezTo>
                    <a:pt x="641" y="10"/>
                    <a:pt x="648" y="12"/>
                    <a:pt x="622" y="12"/>
                  </a:cubicBezTo>
                  <a:lnTo>
                    <a:pt x="758" y="8"/>
                  </a:lnTo>
                  <a:cubicBezTo>
                    <a:pt x="790" y="7"/>
                    <a:pt x="751" y="7"/>
                    <a:pt x="746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00" name="Freeform 100"/>
            <p:cNvSpPr>
              <a:spLocks/>
            </p:cNvSpPr>
            <p:nvPr/>
          </p:nvSpPr>
          <p:spPr bwMode="invGray">
            <a:xfrm>
              <a:off x="1947862" y="2735263"/>
              <a:ext cx="47625" cy="0"/>
            </a:xfrm>
            <a:custGeom>
              <a:avLst/>
              <a:gdLst>
                <a:gd name="T0" fmla="*/ 0 w 25"/>
                <a:gd name="T1" fmla="*/ 0 w 25"/>
                <a:gd name="T2" fmla="*/ 25 w 25"/>
                <a:gd name="T3" fmla="*/ 0 w 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5">
                  <a:moveTo>
                    <a:pt x="0" y="0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01" name="Freeform 101"/>
            <p:cNvSpPr>
              <a:spLocks/>
            </p:cNvSpPr>
            <p:nvPr/>
          </p:nvSpPr>
          <p:spPr bwMode="invGray">
            <a:xfrm>
              <a:off x="112712" y="2724150"/>
              <a:ext cx="74613" cy="0"/>
            </a:xfrm>
            <a:custGeom>
              <a:avLst/>
              <a:gdLst>
                <a:gd name="T0" fmla="*/ 0 w 39"/>
                <a:gd name="T1" fmla="*/ 0 w 39"/>
                <a:gd name="T2" fmla="*/ 39 w 39"/>
                <a:gd name="T3" fmla="*/ 0 w 3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9">
                  <a:moveTo>
                    <a:pt x="0" y="0"/>
                  </a:moveTo>
                  <a:lnTo>
                    <a:pt x="0" y="0"/>
                  </a:lnTo>
                  <a:lnTo>
                    <a:pt x="39" y="0"/>
                  </a:lnTo>
                  <a:cubicBezTo>
                    <a:pt x="27" y="0"/>
                    <a:pt x="14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02" name="Freeform 102"/>
            <p:cNvSpPr>
              <a:spLocks/>
            </p:cNvSpPr>
            <p:nvPr/>
          </p:nvSpPr>
          <p:spPr bwMode="invGray">
            <a:xfrm>
              <a:off x="2187575" y="2717800"/>
              <a:ext cx="176213" cy="6350"/>
            </a:xfrm>
            <a:custGeom>
              <a:avLst/>
              <a:gdLst>
                <a:gd name="T0" fmla="*/ 71 w 92"/>
                <a:gd name="T1" fmla="*/ 3 h 3"/>
                <a:gd name="T2" fmla="*/ 71 w 92"/>
                <a:gd name="T3" fmla="*/ 3 h 3"/>
                <a:gd name="T4" fmla="*/ 92 w 92"/>
                <a:gd name="T5" fmla="*/ 0 h 3"/>
                <a:gd name="T6" fmla="*/ 8 w 92"/>
                <a:gd name="T7" fmla="*/ 1 h 3"/>
                <a:gd name="T8" fmla="*/ 2 w 92"/>
                <a:gd name="T9" fmla="*/ 3 h 3"/>
                <a:gd name="T10" fmla="*/ 71 w 9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3">
                  <a:moveTo>
                    <a:pt x="71" y="3"/>
                  </a:moveTo>
                  <a:lnTo>
                    <a:pt x="71" y="3"/>
                  </a:lnTo>
                  <a:cubicBezTo>
                    <a:pt x="47" y="2"/>
                    <a:pt x="88" y="1"/>
                    <a:pt x="92" y="0"/>
                  </a:cubicBezTo>
                  <a:lnTo>
                    <a:pt x="8" y="1"/>
                  </a:lnTo>
                  <a:cubicBezTo>
                    <a:pt x="8" y="1"/>
                    <a:pt x="0" y="2"/>
                    <a:pt x="2" y="3"/>
                  </a:cubicBezTo>
                  <a:lnTo>
                    <a:pt x="71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03" name="Freeform 103"/>
            <p:cNvSpPr>
              <a:spLocks/>
            </p:cNvSpPr>
            <p:nvPr/>
          </p:nvSpPr>
          <p:spPr bwMode="invGray">
            <a:xfrm>
              <a:off x="2112962" y="2714625"/>
              <a:ext cx="90488" cy="4762"/>
            </a:xfrm>
            <a:custGeom>
              <a:avLst/>
              <a:gdLst>
                <a:gd name="T0" fmla="*/ 22 w 47"/>
                <a:gd name="T1" fmla="*/ 0 h 2"/>
                <a:gd name="T2" fmla="*/ 22 w 47"/>
                <a:gd name="T3" fmla="*/ 0 h 2"/>
                <a:gd name="T4" fmla="*/ 0 w 47"/>
                <a:gd name="T5" fmla="*/ 2 h 2"/>
                <a:gd name="T6" fmla="*/ 47 w 47"/>
                <a:gd name="T7" fmla="*/ 2 h 2"/>
                <a:gd name="T8" fmla="*/ 22 w 4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22" y="0"/>
                  </a:moveTo>
                  <a:lnTo>
                    <a:pt x="22" y="0"/>
                  </a:lnTo>
                  <a:cubicBezTo>
                    <a:pt x="19" y="1"/>
                    <a:pt x="11" y="1"/>
                    <a:pt x="0" y="2"/>
                  </a:cubicBezTo>
                  <a:lnTo>
                    <a:pt x="47" y="2"/>
                  </a:lnTo>
                  <a:cubicBezTo>
                    <a:pt x="47" y="1"/>
                    <a:pt x="41" y="0"/>
                    <a:pt x="2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04" name="Freeform 104"/>
            <p:cNvSpPr>
              <a:spLocks/>
            </p:cNvSpPr>
            <p:nvPr/>
          </p:nvSpPr>
          <p:spPr bwMode="invGray">
            <a:xfrm>
              <a:off x="2101850" y="2811463"/>
              <a:ext cx="71438" cy="3175"/>
            </a:xfrm>
            <a:custGeom>
              <a:avLst/>
              <a:gdLst>
                <a:gd name="T0" fmla="*/ 37 w 37"/>
                <a:gd name="T1" fmla="*/ 0 h 1"/>
                <a:gd name="T2" fmla="*/ 37 w 37"/>
                <a:gd name="T3" fmla="*/ 0 h 1"/>
                <a:gd name="T4" fmla="*/ 22 w 37"/>
                <a:gd name="T5" fmla="*/ 1 h 1"/>
                <a:gd name="T6" fmla="*/ 0 w 37"/>
                <a:gd name="T7" fmla="*/ 1 h 1"/>
                <a:gd name="T8" fmla="*/ 37 w 3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">
                  <a:moveTo>
                    <a:pt x="37" y="0"/>
                  </a:moveTo>
                  <a:lnTo>
                    <a:pt x="37" y="0"/>
                  </a:lnTo>
                  <a:lnTo>
                    <a:pt x="22" y="1"/>
                  </a:lnTo>
                  <a:lnTo>
                    <a:pt x="0" y="1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05" name="Freeform 105"/>
            <p:cNvSpPr>
              <a:spLocks/>
            </p:cNvSpPr>
            <p:nvPr/>
          </p:nvSpPr>
          <p:spPr bwMode="invGray">
            <a:xfrm>
              <a:off x="1724025" y="2805113"/>
              <a:ext cx="120650" cy="4762"/>
            </a:xfrm>
            <a:custGeom>
              <a:avLst/>
              <a:gdLst>
                <a:gd name="T0" fmla="*/ 0 w 63"/>
                <a:gd name="T1" fmla="*/ 0 h 2"/>
                <a:gd name="T2" fmla="*/ 0 w 63"/>
                <a:gd name="T3" fmla="*/ 0 h 2"/>
                <a:gd name="T4" fmla="*/ 63 w 63"/>
                <a:gd name="T5" fmla="*/ 0 h 2"/>
                <a:gd name="T6" fmla="*/ 0 w 6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2">
                  <a:moveTo>
                    <a:pt x="0" y="0"/>
                  </a:moveTo>
                  <a:lnTo>
                    <a:pt x="0" y="0"/>
                  </a:lnTo>
                  <a:cubicBezTo>
                    <a:pt x="18" y="2"/>
                    <a:pt x="52" y="1"/>
                    <a:pt x="63" y="0"/>
                  </a:cubicBezTo>
                  <a:cubicBezTo>
                    <a:pt x="24" y="0"/>
                    <a:pt x="41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06" name="Freeform 106"/>
            <p:cNvSpPr>
              <a:spLocks/>
            </p:cNvSpPr>
            <p:nvPr/>
          </p:nvSpPr>
          <p:spPr bwMode="invGray">
            <a:xfrm>
              <a:off x="1744662" y="2833688"/>
              <a:ext cx="73025" cy="3175"/>
            </a:xfrm>
            <a:custGeom>
              <a:avLst/>
              <a:gdLst>
                <a:gd name="T0" fmla="*/ 38 w 38"/>
                <a:gd name="T1" fmla="*/ 0 h 1"/>
                <a:gd name="T2" fmla="*/ 38 w 38"/>
                <a:gd name="T3" fmla="*/ 0 h 1"/>
                <a:gd name="T4" fmla="*/ 0 w 38"/>
                <a:gd name="T5" fmla="*/ 1 h 1"/>
                <a:gd name="T6" fmla="*/ 3 w 38"/>
                <a:gd name="T7" fmla="*/ 1 h 1"/>
                <a:gd name="T8" fmla="*/ 38 w 3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">
                  <a:moveTo>
                    <a:pt x="38" y="0"/>
                  </a:moveTo>
                  <a:lnTo>
                    <a:pt x="38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07" name="Freeform 107"/>
            <p:cNvSpPr>
              <a:spLocks/>
            </p:cNvSpPr>
            <p:nvPr/>
          </p:nvSpPr>
          <p:spPr bwMode="invGray">
            <a:xfrm>
              <a:off x="-474663" y="2741613"/>
              <a:ext cx="34925" cy="0"/>
            </a:xfrm>
            <a:custGeom>
              <a:avLst/>
              <a:gdLst>
                <a:gd name="T0" fmla="*/ 18 w 18"/>
                <a:gd name="T1" fmla="*/ 18 w 18"/>
                <a:gd name="T2" fmla="*/ 0 w 18"/>
                <a:gd name="T3" fmla="*/ 18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18" y="0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08" name="Freeform 108"/>
            <p:cNvSpPr>
              <a:spLocks/>
            </p:cNvSpPr>
            <p:nvPr/>
          </p:nvSpPr>
          <p:spPr bwMode="invGray">
            <a:xfrm>
              <a:off x="-947738" y="2725738"/>
              <a:ext cx="1239838" cy="19050"/>
            </a:xfrm>
            <a:custGeom>
              <a:avLst/>
              <a:gdLst>
                <a:gd name="T0" fmla="*/ 588 w 647"/>
                <a:gd name="T1" fmla="*/ 5 h 8"/>
                <a:gd name="T2" fmla="*/ 588 w 647"/>
                <a:gd name="T3" fmla="*/ 5 h 8"/>
                <a:gd name="T4" fmla="*/ 619 w 647"/>
                <a:gd name="T5" fmla="*/ 0 h 8"/>
                <a:gd name="T6" fmla="*/ 570 w 647"/>
                <a:gd name="T7" fmla="*/ 1 h 8"/>
                <a:gd name="T8" fmla="*/ 574 w 647"/>
                <a:gd name="T9" fmla="*/ 0 h 8"/>
                <a:gd name="T10" fmla="*/ 515 w 647"/>
                <a:gd name="T11" fmla="*/ 1 h 8"/>
                <a:gd name="T12" fmla="*/ 533 w 647"/>
                <a:gd name="T13" fmla="*/ 3 h 8"/>
                <a:gd name="T14" fmla="*/ 450 w 647"/>
                <a:gd name="T15" fmla="*/ 0 h 8"/>
                <a:gd name="T16" fmla="*/ 361 w 647"/>
                <a:gd name="T17" fmla="*/ 0 h 8"/>
                <a:gd name="T18" fmla="*/ 368 w 647"/>
                <a:gd name="T19" fmla="*/ 0 h 8"/>
                <a:gd name="T20" fmla="*/ 355 w 647"/>
                <a:gd name="T21" fmla="*/ 0 h 8"/>
                <a:gd name="T22" fmla="*/ 55 w 647"/>
                <a:gd name="T23" fmla="*/ 1 h 8"/>
                <a:gd name="T24" fmla="*/ 45 w 647"/>
                <a:gd name="T25" fmla="*/ 6 h 8"/>
                <a:gd name="T26" fmla="*/ 207 w 647"/>
                <a:gd name="T27" fmla="*/ 5 h 8"/>
                <a:gd name="T28" fmla="*/ 214 w 647"/>
                <a:gd name="T29" fmla="*/ 6 h 8"/>
                <a:gd name="T30" fmla="*/ 250 w 647"/>
                <a:gd name="T31" fmla="*/ 4 h 8"/>
                <a:gd name="T32" fmla="*/ 216 w 647"/>
                <a:gd name="T33" fmla="*/ 3 h 8"/>
                <a:gd name="T34" fmla="*/ 393 w 647"/>
                <a:gd name="T35" fmla="*/ 3 h 8"/>
                <a:gd name="T36" fmla="*/ 265 w 647"/>
                <a:gd name="T37" fmla="*/ 5 h 8"/>
                <a:gd name="T38" fmla="*/ 265 w 647"/>
                <a:gd name="T39" fmla="*/ 7 h 8"/>
                <a:gd name="T40" fmla="*/ 588 w 647"/>
                <a:gd name="T4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7" h="8">
                  <a:moveTo>
                    <a:pt x="588" y="5"/>
                  </a:moveTo>
                  <a:lnTo>
                    <a:pt x="588" y="5"/>
                  </a:lnTo>
                  <a:cubicBezTo>
                    <a:pt x="499" y="3"/>
                    <a:pt x="647" y="3"/>
                    <a:pt x="619" y="0"/>
                  </a:cubicBezTo>
                  <a:lnTo>
                    <a:pt x="570" y="1"/>
                  </a:lnTo>
                  <a:lnTo>
                    <a:pt x="574" y="0"/>
                  </a:lnTo>
                  <a:lnTo>
                    <a:pt x="515" y="1"/>
                  </a:lnTo>
                  <a:cubicBezTo>
                    <a:pt x="527" y="2"/>
                    <a:pt x="536" y="2"/>
                    <a:pt x="533" y="3"/>
                  </a:cubicBezTo>
                  <a:cubicBezTo>
                    <a:pt x="454" y="3"/>
                    <a:pt x="508" y="2"/>
                    <a:pt x="450" y="0"/>
                  </a:cubicBezTo>
                  <a:lnTo>
                    <a:pt x="361" y="0"/>
                  </a:lnTo>
                  <a:lnTo>
                    <a:pt x="368" y="0"/>
                  </a:lnTo>
                  <a:cubicBezTo>
                    <a:pt x="361" y="0"/>
                    <a:pt x="357" y="0"/>
                    <a:pt x="355" y="0"/>
                  </a:cubicBezTo>
                  <a:lnTo>
                    <a:pt x="55" y="1"/>
                  </a:lnTo>
                  <a:cubicBezTo>
                    <a:pt x="0" y="3"/>
                    <a:pt x="85" y="4"/>
                    <a:pt x="45" y="6"/>
                  </a:cubicBezTo>
                  <a:cubicBezTo>
                    <a:pt x="108" y="6"/>
                    <a:pt x="202" y="8"/>
                    <a:pt x="207" y="5"/>
                  </a:cubicBezTo>
                  <a:cubicBezTo>
                    <a:pt x="205" y="5"/>
                    <a:pt x="201" y="6"/>
                    <a:pt x="214" y="6"/>
                  </a:cubicBezTo>
                  <a:lnTo>
                    <a:pt x="250" y="4"/>
                  </a:lnTo>
                  <a:lnTo>
                    <a:pt x="216" y="3"/>
                  </a:lnTo>
                  <a:cubicBezTo>
                    <a:pt x="252" y="1"/>
                    <a:pt x="371" y="1"/>
                    <a:pt x="393" y="3"/>
                  </a:cubicBezTo>
                  <a:cubicBezTo>
                    <a:pt x="325" y="4"/>
                    <a:pt x="359" y="6"/>
                    <a:pt x="265" y="5"/>
                  </a:cubicBezTo>
                  <a:cubicBezTo>
                    <a:pt x="269" y="6"/>
                    <a:pt x="286" y="7"/>
                    <a:pt x="265" y="7"/>
                  </a:cubicBezTo>
                  <a:cubicBezTo>
                    <a:pt x="375" y="6"/>
                    <a:pt x="474" y="8"/>
                    <a:pt x="588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09" name="Freeform 109"/>
            <p:cNvSpPr>
              <a:spLocks/>
            </p:cNvSpPr>
            <p:nvPr/>
          </p:nvSpPr>
          <p:spPr bwMode="invGray">
            <a:xfrm>
              <a:off x="-1944688" y="2741613"/>
              <a:ext cx="4763" cy="0"/>
            </a:xfrm>
            <a:custGeom>
              <a:avLst/>
              <a:gdLst>
                <a:gd name="T0" fmla="*/ 1 w 2"/>
                <a:gd name="T1" fmla="*/ 1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10" name="Freeform 110"/>
            <p:cNvSpPr>
              <a:spLocks/>
            </p:cNvSpPr>
            <p:nvPr/>
          </p:nvSpPr>
          <p:spPr bwMode="invGray">
            <a:xfrm>
              <a:off x="-1939925" y="2735263"/>
              <a:ext cx="173038" cy="6350"/>
            </a:xfrm>
            <a:custGeom>
              <a:avLst/>
              <a:gdLst>
                <a:gd name="T0" fmla="*/ 36 w 90"/>
                <a:gd name="T1" fmla="*/ 3 h 3"/>
                <a:gd name="T2" fmla="*/ 36 w 90"/>
                <a:gd name="T3" fmla="*/ 3 h 3"/>
                <a:gd name="T4" fmla="*/ 90 w 90"/>
                <a:gd name="T5" fmla="*/ 0 h 3"/>
                <a:gd name="T6" fmla="*/ 6 w 90"/>
                <a:gd name="T7" fmla="*/ 1 h 3"/>
                <a:gd name="T8" fmla="*/ 0 w 90"/>
                <a:gd name="T9" fmla="*/ 3 h 3"/>
                <a:gd name="T10" fmla="*/ 48 w 90"/>
                <a:gd name="T11" fmla="*/ 2 h 3"/>
                <a:gd name="T12" fmla="*/ 36 w 9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3">
                  <a:moveTo>
                    <a:pt x="36" y="3"/>
                  </a:moveTo>
                  <a:lnTo>
                    <a:pt x="36" y="3"/>
                  </a:lnTo>
                  <a:lnTo>
                    <a:pt x="90" y="0"/>
                  </a:lnTo>
                  <a:lnTo>
                    <a:pt x="6" y="1"/>
                  </a:lnTo>
                  <a:lnTo>
                    <a:pt x="0" y="3"/>
                  </a:lnTo>
                  <a:cubicBezTo>
                    <a:pt x="8" y="2"/>
                    <a:pt x="37" y="1"/>
                    <a:pt x="48" y="2"/>
                  </a:cubicBezTo>
                  <a:lnTo>
                    <a:pt x="36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11" name="Freeform 111"/>
            <p:cNvSpPr>
              <a:spLocks/>
            </p:cNvSpPr>
            <p:nvPr/>
          </p:nvSpPr>
          <p:spPr bwMode="invGray">
            <a:xfrm>
              <a:off x="-1773238" y="2733675"/>
              <a:ext cx="123825" cy="12700"/>
            </a:xfrm>
            <a:custGeom>
              <a:avLst/>
              <a:gdLst>
                <a:gd name="T0" fmla="*/ 65 w 65"/>
                <a:gd name="T1" fmla="*/ 0 h 6"/>
                <a:gd name="T2" fmla="*/ 65 w 65"/>
                <a:gd name="T3" fmla="*/ 0 h 6"/>
                <a:gd name="T4" fmla="*/ 48 w 65"/>
                <a:gd name="T5" fmla="*/ 4 h 6"/>
                <a:gd name="T6" fmla="*/ 0 w 65"/>
                <a:gd name="T7" fmla="*/ 4 h 6"/>
                <a:gd name="T8" fmla="*/ 61 w 65"/>
                <a:gd name="T9" fmla="*/ 4 h 6"/>
                <a:gd name="T10" fmla="*/ 65 w 6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6">
                  <a:moveTo>
                    <a:pt x="65" y="0"/>
                  </a:moveTo>
                  <a:lnTo>
                    <a:pt x="65" y="0"/>
                  </a:lnTo>
                  <a:cubicBezTo>
                    <a:pt x="22" y="1"/>
                    <a:pt x="25" y="3"/>
                    <a:pt x="48" y="4"/>
                  </a:cubicBezTo>
                  <a:cubicBezTo>
                    <a:pt x="8" y="5"/>
                    <a:pt x="27" y="1"/>
                    <a:pt x="0" y="4"/>
                  </a:cubicBezTo>
                  <a:cubicBezTo>
                    <a:pt x="1" y="6"/>
                    <a:pt x="50" y="5"/>
                    <a:pt x="61" y="4"/>
                  </a:cubicBez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12" name="Freeform 112"/>
            <p:cNvSpPr>
              <a:spLocks/>
            </p:cNvSpPr>
            <p:nvPr/>
          </p:nvSpPr>
          <p:spPr bwMode="invGray">
            <a:xfrm>
              <a:off x="-1057275" y="2735263"/>
              <a:ext cx="57150" cy="3175"/>
            </a:xfrm>
            <a:custGeom>
              <a:avLst/>
              <a:gdLst>
                <a:gd name="T0" fmla="*/ 12 w 30"/>
                <a:gd name="T1" fmla="*/ 0 h 1"/>
                <a:gd name="T2" fmla="*/ 12 w 30"/>
                <a:gd name="T3" fmla="*/ 0 h 1"/>
                <a:gd name="T4" fmla="*/ 0 w 30"/>
                <a:gd name="T5" fmla="*/ 1 h 1"/>
                <a:gd name="T6" fmla="*/ 30 w 30"/>
                <a:gd name="T7" fmla="*/ 1 h 1"/>
                <a:gd name="T8" fmla="*/ 12 w 3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3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13" name="Freeform 113"/>
            <p:cNvSpPr>
              <a:spLocks/>
            </p:cNvSpPr>
            <p:nvPr/>
          </p:nvSpPr>
          <p:spPr bwMode="invGray">
            <a:xfrm>
              <a:off x="-1116013" y="2738438"/>
              <a:ext cx="58738" cy="3175"/>
            </a:xfrm>
            <a:custGeom>
              <a:avLst/>
              <a:gdLst>
                <a:gd name="T0" fmla="*/ 30 w 30"/>
                <a:gd name="T1" fmla="*/ 0 h 2"/>
                <a:gd name="T2" fmla="*/ 30 w 30"/>
                <a:gd name="T3" fmla="*/ 0 h 2"/>
                <a:gd name="T4" fmla="*/ 0 w 30"/>
                <a:gd name="T5" fmla="*/ 0 h 2"/>
                <a:gd name="T6" fmla="*/ 9 w 30"/>
                <a:gd name="T7" fmla="*/ 2 h 2"/>
                <a:gd name="T8" fmla="*/ 30 w 3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cubicBezTo>
                    <a:pt x="2" y="0"/>
                    <a:pt x="4" y="1"/>
                    <a:pt x="9" y="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14" name="Freeform 114"/>
            <p:cNvSpPr>
              <a:spLocks/>
            </p:cNvSpPr>
            <p:nvPr/>
          </p:nvSpPr>
          <p:spPr bwMode="invGray">
            <a:xfrm>
              <a:off x="-1349375" y="2735263"/>
              <a:ext cx="84138" cy="0"/>
            </a:xfrm>
            <a:custGeom>
              <a:avLst/>
              <a:gdLst>
                <a:gd name="T0" fmla="*/ 44 w 44"/>
                <a:gd name="T1" fmla="*/ 44 w 44"/>
                <a:gd name="T2" fmla="*/ 0 w 44"/>
                <a:gd name="T3" fmla="*/ 44 w 4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4">
                  <a:moveTo>
                    <a:pt x="44" y="0"/>
                  </a:moveTo>
                  <a:lnTo>
                    <a:pt x="44" y="0"/>
                  </a:lnTo>
                  <a:lnTo>
                    <a:pt x="0" y="0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15" name="Freeform 115"/>
            <p:cNvSpPr>
              <a:spLocks/>
            </p:cNvSpPr>
            <p:nvPr/>
          </p:nvSpPr>
          <p:spPr bwMode="invGray">
            <a:xfrm>
              <a:off x="-1265238" y="2735263"/>
              <a:ext cx="65088" cy="3175"/>
            </a:xfrm>
            <a:custGeom>
              <a:avLst/>
              <a:gdLst>
                <a:gd name="T0" fmla="*/ 34 w 34"/>
                <a:gd name="T1" fmla="*/ 1 h 1"/>
                <a:gd name="T2" fmla="*/ 34 w 34"/>
                <a:gd name="T3" fmla="*/ 1 h 1"/>
                <a:gd name="T4" fmla="*/ 33 w 34"/>
                <a:gd name="T5" fmla="*/ 0 h 1"/>
                <a:gd name="T6" fmla="*/ 0 w 34"/>
                <a:gd name="T7" fmla="*/ 0 h 1"/>
                <a:gd name="T8" fmla="*/ 34 w 3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">
                  <a:moveTo>
                    <a:pt x="34" y="1"/>
                  </a:moveTo>
                  <a:lnTo>
                    <a:pt x="34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3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16" name="Freeform 116"/>
            <p:cNvSpPr>
              <a:spLocks/>
            </p:cNvSpPr>
            <p:nvPr/>
          </p:nvSpPr>
          <p:spPr bwMode="invGray">
            <a:xfrm>
              <a:off x="-1219200" y="2728913"/>
              <a:ext cx="103188" cy="9525"/>
            </a:xfrm>
            <a:custGeom>
              <a:avLst/>
              <a:gdLst>
                <a:gd name="T0" fmla="*/ 54 w 54"/>
                <a:gd name="T1" fmla="*/ 4 h 4"/>
                <a:gd name="T2" fmla="*/ 54 w 54"/>
                <a:gd name="T3" fmla="*/ 4 h 4"/>
                <a:gd name="T4" fmla="*/ 0 w 54"/>
                <a:gd name="T5" fmla="*/ 1 h 4"/>
                <a:gd name="T6" fmla="*/ 9 w 54"/>
                <a:gd name="T7" fmla="*/ 3 h 4"/>
                <a:gd name="T8" fmla="*/ 54 w 5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">
                  <a:moveTo>
                    <a:pt x="54" y="4"/>
                  </a:moveTo>
                  <a:lnTo>
                    <a:pt x="54" y="4"/>
                  </a:lnTo>
                  <a:cubicBezTo>
                    <a:pt x="49" y="2"/>
                    <a:pt x="43" y="0"/>
                    <a:pt x="0" y="1"/>
                  </a:cubicBezTo>
                  <a:lnTo>
                    <a:pt x="9" y="3"/>
                  </a:lnTo>
                  <a:lnTo>
                    <a:pt x="54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17" name="Freeform 117"/>
            <p:cNvSpPr>
              <a:spLocks/>
            </p:cNvSpPr>
            <p:nvPr/>
          </p:nvSpPr>
          <p:spPr bwMode="invGray">
            <a:xfrm>
              <a:off x="1225550" y="2830513"/>
              <a:ext cx="73025" cy="3175"/>
            </a:xfrm>
            <a:custGeom>
              <a:avLst/>
              <a:gdLst>
                <a:gd name="T0" fmla="*/ 34 w 38"/>
                <a:gd name="T1" fmla="*/ 0 h 2"/>
                <a:gd name="T2" fmla="*/ 34 w 38"/>
                <a:gd name="T3" fmla="*/ 0 h 2"/>
                <a:gd name="T4" fmla="*/ 0 w 38"/>
                <a:gd name="T5" fmla="*/ 1 h 2"/>
                <a:gd name="T6" fmla="*/ 4 w 38"/>
                <a:gd name="T7" fmla="*/ 2 h 2"/>
                <a:gd name="T8" fmla="*/ 38 w 38"/>
                <a:gd name="T9" fmla="*/ 1 h 2"/>
                <a:gd name="T10" fmla="*/ 34 w 3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4" y="2"/>
                  </a:lnTo>
                  <a:lnTo>
                    <a:pt x="38" y="1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18" name="Freeform 118"/>
            <p:cNvSpPr>
              <a:spLocks/>
            </p:cNvSpPr>
            <p:nvPr/>
          </p:nvSpPr>
          <p:spPr bwMode="invGray">
            <a:xfrm>
              <a:off x="874712" y="2827338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9" y="1"/>
                    <a:pt x="16" y="1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19" name="Freeform 119"/>
            <p:cNvSpPr>
              <a:spLocks/>
            </p:cNvSpPr>
            <p:nvPr/>
          </p:nvSpPr>
          <p:spPr bwMode="invGray">
            <a:xfrm>
              <a:off x="417512" y="2827338"/>
              <a:ext cx="457200" cy="31750"/>
            </a:xfrm>
            <a:custGeom>
              <a:avLst/>
              <a:gdLst>
                <a:gd name="T0" fmla="*/ 113 w 238"/>
                <a:gd name="T1" fmla="*/ 12 h 14"/>
                <a:gd name="T2" fmla="*/ 113 w 238"/>
                <a:gd name="T3" fmla="*/ 12 h 14"/>
                <a:gd name="T4" fmla="*/ 94 w 238"/>
                <a:gd name="T5" fmla="*/ 9 h 14"/>
                <a:gd name="T6" fmla="*/ 157 w 238"/>
                <a:gd name="T7" fmla="*/ 6 h 14"/>
                <a:gd name="T8" fmla="*/ 145 w 238"/>
                <a:gd name="T9" fmla="*/ 8 h 14"/>
                <a:gd name="T10" fmla="*/ 169 w 238"/>
                <a:gd name="T11" fmla="*/ 6 h 14"/>
                <a:gd name="T12" fmla="*/ 238 w 238"/>
                <a:gd name="T13" fmla="*/ 1 h 14"/>
                <a:gd name="T14" fmla="*/ 32 w 238"/>
                <a:gd name="T15" fmla="*/ 3 h 14"/>
                <a:gd name="T16" fmla="*/ 19 w 238"/>
                <a:gd name="T17" fmla="*/ 13 h 14"/>
                <a:gd name="T18" fmla="*/ 113 w 238"/>
                <a:gd name="T1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14">
                  <a:moveTo>
                    <a:pt x="113" y="12"/>
                  </a:moveTo>
                  <a:lnTo>
                    <a:pt x="113" y="12"/>
                  </a:lnTo>
                  <a:cubicBezTo>
                    <a:pt x="73" y="10"/>
                    <a:pt x="168" y="9"/>
                    <a:pt x="94" y="9"/>
                  </a:cubicBezTo>
                  <a:cubicBezTo>
                    <a:pt x="88" y="7"/>
                    <a:pt x="122" y="5"/>
                    <a:pt x="157" y="6"/>
                  </a:cubicBezTo>
                  <a:cubicBezTo>
                    <a:pt x="155" y="7"/>
                    <a:pt x="123" y="7"/>
                    <a:pt x="145" y="8"/>
                  </a:cubicBezTo>
                  <a:cubicBezTo>
                    <a:pt x="168" y="7"/>
                    <a:pt x="177" y="8"/>
                    <a:pt x="169" y="6"/>
                  </a:cubicBezTo>
                  <a:cubicBezTo>
                    <a:pt x="208" y="4"/>
                    <a:pt x="212" y="3"/>
                    <a:pt x="238" y="1"/>
                  </a:cubicBezTo>
                  <a:cubicBezTo>
                    <a:pt x="191" y="2"/>
                    <a:pt x="92" y="0"/>
                    <a:pt x="32" y="3"/>
                  </a:cubicBezTo>
                  <a:cubicBezTo>
                    <a:pt x="0" y="6"/>
                    <a:pt x="20" y="9"/>
                    <a:pt x="19" y="13"/>
                  </a:cubicBezTo>
                  <a:cubicBezTo>
                    <a:pt x="24" y="14"/>
                    <a:pt x="110" y="14"/>
                    <a:pt x="113" y="1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20" name="Freeform 120"/>
            <p:cNvSpPr>
              <a:spLocks/>
            </p:cNvSpPr>
            <p:nvPr/>
          </p:nvSpPr>
          <p:spPr bwMode="invGray">
            <a:xfrm>
              <a:off x="755650" y="2859087"/>
              <a:ext cx="68263" cy="4762"/>
            </a:xfrm>
            <a:custGeom>
              <a:avLst/>
              <a:gdLst>
                <a:gd name="T0" fmla="*/ 0 w 36"/>
                <a:gd name="T1" fmla="*/ 1 h 2"/>
                <a:gd name="T2" fmla="*/ 0 w 36"/>
                <a:gd name="T3" fmla="*/ 1 h 2"/>
                <a:gd name="T4" fmla="*/ 36 w 36"/>
                <a:gd name="T5" fmla="*/ 1 h 2"/>
                <a:gd name="T6" fmla="*/ 0 w 3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">
                  <a:moveTo>
                    <a:pt x="0" y="1"/>
                  </a:moveTo>
                  <a:lnTo>
                    <a:pt x="0" y="1"/>
                  </a:lnTo>
                  <a:cubicBezTo>
                    <a:pt x="19" y="2"/>
                    <a:pt x="24" y="1"/>
                    <a:pt x="36" y="1"/>
                  </a:cubicBezTo>
                  <a:cubicBezTo>
                    <a:pt x="33" y="0"/>
                    <a:pt x="15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21" name="Freeform 121"/>
            <p:cNvSpPr>
              <a:spLocks/>
            </p:cNvSpPr>
            <p:nvPr/>
          </p:nvSpPr>
          <p:spPr bwMode="invGray">
            <a:xfrm>
              <a:off x="-133350" y="2798763"/>
              <a:ext cx="111125" cy="4762"/>
            </a:xfrm>
            <a:custGeom>
              <a:avLst/>
              <a:gdLst>
                <a:gd name="T0" fmla="*/ 37 w 58"/>
                <a:gd name="T1" fmla="*/ 0 h 2"/>
                <a:gd name="T2" fmla="*/ 37 w 58"/>
                <a:gd name="T3" fmla="*/ 0 h 2"/>
                <a:gd name="T4" fmla="*/ 7 w 58"/>
                <a:gd name="T5" fmla="*/ 2 h 2"/>
                <a:gd name="T6" fmla="*/ 58 w 58"/>
                <a:gd name="T7" fmla="*/ 2 h 2"/>
                <a:gd name="T8" fmla="*/ 37 w 58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">
                  <a:moveTo>
                    <a:pt x="37" y="0"/>
                  </a:moveTo>
                  <a:lnTo>
                    <a:pt x="37" y="0"/>
                  </a:lnTo>
                  <a:cubicBezTo>
                    <a:pt x="34" y="1"/>
                    <a:pt x="0" y="1"/>
                    <a:pt x="7" y="2"/>
                  </a:cubicBezTo>
                  <a:lnTo>
                    <a:pt x="58" y="2"/>
                  </a:lnTo>
                  <a:cubicBezTo>
                    <a:pt x="46" y="2"/>
                    <a:pt x="42" y="1"/>
                    <a:pt x="3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22" name="Freeform 122"/>
            <p:cNvSpPr>
              <a:spLocks/>
            </p:cNvSpPr>
            <p:nvPr/>
          </p:nvSpPr>
          <p:spPr bwMode="invGray">
            <a:xfrm>
              <a:off x="-22225" y="2800350"/>
              <a:ext cx="44450" cy="3175"/>
            </a:xfrm>
            <a:custGeom>
              <a:avLst/>
              <a:gdLst>
                <a:gd name="T0" fmla="*/ 23 w 23"/>
                <a:gd name="T1" fmla="*/ 0 h 1"/>
                <a:gd name="T2" fmla="*/ 23 w 23"/>
                <a:gd name="T3" fmla="*/ 0 h 1"/>
                <a:gd name="T4" fmla="*/ 0 w 23"/>
                <a:gd name="T5" fmla="*/ 1 h 1"/>
                <a:gd name="T6" fmla="*/ 23 w 2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">
                  <a:moveTo>
                    <a:pt x="23" y="0"/>
                  </a:moveTo>
                  <a:lnTo>
                    <a:pt x="23" y="0"/>
                  </a:lnTo>
                  <a:lnTo>
                    <a:pt x="0" y="1"/>
                  </a:lnTo>
                  <a:cubicBezTo>
                    <a:pt x="6" y="1"/>
                    <a:pt x="13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23" name="Freeform 123"/>
            <p:cNvSpPr>
              <a:spLocks/>
            </p:cNvSpPr>
            <p:nvPr/>
          </p:nvSpPr>
          <p:spPr bwMode="invGray">
            <a:xfrm>
              <a:off x="-66675" y="2798763"/>
              <a:ext cx="6350" cy="0"/>
            </a:xfrm>
            <a:custGeom>
              <a:avLst/>
              <a:gdLst>
                <a:gd name="T0" fmla="*/ 0 w 3"/>
                <a:gd name="T1" fmla="*/ 0 w 3"/>
                <a:gd name="T2" fmla="*/ 2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cubicBezTo>
                    <a:pt x="3" y="0"/>
                    <a:pt x="3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24" name="Freeform 124"/>
            <p:cNvSpPr>
              <a:spLocks/>
            </p:cNvSpPr>
            <p:nvPr/>
          </p:nvSpPr>
          <p:spPr bwMode="invGray">
            <a:xfrm>
              <a:off x="-1566863" y="2730500"/>
              <a:ext cx="65088" cy="3175"/>
            </a:xfrm>
            <a:custGeom>
              <a:avLst/>
              <a:gdLst>
                <a:gd name="T0" fmla="*/ 33 w 34"/>
                <a:gd name="T1" fmla="*/ 1 h 1"/>
                <a:gd name="T2" fmla="*/ 33 w 34"/>
                <a:gd name="T3" fmla="*/ 1 h 1"/>
                <a:gd name="T4" fmla="*/ 0 w 34"/>
                <a:gd name="T5" fmla="*/ 1 h 1"/>
                <a:gd name="T6" fmla="*/ 33 w 3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">
                  <a:moveTo>
                    <a:pt x="33" y="1"/>
                  </a:moveTo>
                  <a:lnTo>
                    <a:pt x="33" y="1"/>
                  </a:lnTo>
                  <a:cubicBezTo>
                    <a:pt x="34" y="0"/>
                    <a:pt x="12" y="1"/>
                    <a:pt x="0" y="1"/>
                  </a:cubicBezTo>
                  <a:cubicBezTo>
                    <a:pt x="9" y="1"/>
                    <a:pt x="22" y="1"/>
                    <a:pt x="3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25" name="Freeform 125"/>
            <p:cNvSpPr>
              <a:spLocks/>
            </p:cNvSpPr>
            <p:nvPr/>
          </p:nvSpPr>
          <p:spPr bwMode="invGray">
            <a:xfrm>
              <a:off x="-3175000" y="2740025"/>
              <a:ext cx="3810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cubicBezTo>
                    <a:pt x="7" y="0"/>
                    <a:pt x="11" y="0"/>
                    <a:pt x="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26" name="Freeform 126"/>
            <p:cNvSpPr>
              <a:spLocks/>
            </p:cNvSpPr>
            <p:nvPr/>
          </p:nvSpPr>
          <p:spPr bwMode="invGray">
            <a:xfrm>
              <a:off x="-3735388" y="2803525"/>
              <a:ext cx="6350" cy="1587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0 w 4"/>
                <a:gd name="T5" fmla="*/ 1 h 1"/>
                <a:gd name="T6" fmla="*/ 4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cubicBezTo>
                    <a:pt x="3" y="0"/>
                    <a:pt x="2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27" name="Freeform 127"/>
            <p:cNvSpPr>
              <a:spLocks/>
            </p:cNvSpPr>
            <p:nvPr/>
          </p:nvSpPr>
          <p:spPr bwMode="invGray">
            <a:xfrm>
              <a:off x="-3924300" y="2803525"/>
              <a:ext cx="188913" cy="3175"/>
            </a:xfrm>
            <a:custGeom>
              <a:avLst/>
              <a:gdLst>
                <a:gd name="T0" fmla="*/ 98 w 98"/>
                <a:gd name="T1" fmla="*/ 1 h 2"/>
                <a:gd name="T2" fmla="*/ 98 w 98"/>
                <a:gd name="T3" fmla="*/ 1 h 2"/>
                <a:gd name="T4" fmla="*/ 26 w 98"/>
                <a:gd name="T5" fmla="*/ 1 h 2"/>
                <a:gd name="T6" fmla="*/ 28 w 98"/>
                <a:gd name="T7" fmla="*/ 1 h 2"/>
                <a:gd name="T8" fmla="*/ 0 w 98"/>
                <a:gd name="T9" fmla="*/ 2 h 2"/>
                <a:gd name="T10" fmla="*/ 98 w 98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2">
                  <a:moveTo>
                    <a:pt x="98" y="1"/>
                  </a:moveTo>
                  <a:lnTo>
                    <a:pt x="98" y="1"/>
                  </a:lnTo>
                  <a:cubicBezTo>
                    <a:pt x="84" y="2"/>
                    <a:pt x="42" y="0"/>
                    <a:pt x="26" y="1"/>
                  </a:cubicBezTo>
                  <a:lnTo>
                    <a:pt x="28" y="1"/>
                  </a:lnTo>
                  <a:lnTo>
                    <a:pt x="0" y="2"/>
                  </a:lnTo>
                  <a:cubicBezTo>
                    <a:pt x="27" y="2"/>
                    <a:pt x="82" y="2"/>
                    <a:pt x="9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2108" y="1428750"/>
            <a:ext cx="6859787" cy="2000250"/>
          </a:xfrm>
        </p:spPr>
        <p:txBody>
          <a:bodyPr>
            <a:noAutofit/>
          </a:bodyPr>
          <a:lstStyle>
            <a:lvl1pPr algn="l">
              <a:defRPr sz="2475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9" y="3826897"/>
            <a:ext cx="6859786" cy="802256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8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29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t>5/9/2024</a:t>
            </a:fld>
            <a:endParaRPr lang="en-US"/>
          </a:p>
        </p:txBody>
      </p:sp>
      <p:sp>
        <p:nvSpPr>
          <p:cNvPr id="13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93345">
              <a:lnSpc>
                <a:spcPts val="1238"/>
              </a:lnSpc>
            </a:pPr>
            <a:fld id="{81D60167-4931-47E6-BA6A-407CBD079E47}" type="slidenum">
              <a:rPr lang="en-US" smtClean="0"/>
              <a:pPr marL="93345">
                <a:lnSpc>
                  <a:spcPts val="1238"/>
                </a:lnSpc>
              </a:pPr>
              <a:t>‹#›</a:t>
            </a:fld>
            <a:r>
              <a:rPr lang="en-US" smtClean="0"/>
              <a:t>/</a:t>
            </a:r>
            <a:r>
              <a:rPr lang="en-US" spc="-4" smtClean="0"/>
              <a:t>23</a:t>
            </a:r>
            <a:endParaRPr lang="en-US" spc="-4" dirty="0"/>
          </a:p>
        </p:txBody>
      </p:sp>
    </p:spTree>
    <p:extLst>
      <p:ext uri="{BB962C8B-B14F-4D97-AF65-F5344CB8AC3E}">
        <p14:creationId xmlns:p14="http://schemas.microsoft.com/office/powerpoint/2010/main" val="828216888"/>
      </p:ext>
    </p:extLst>
  </p:cSld>
  <p:clrMapOvr>
    <a:masterClrMapping/>
  </p:clrMapOvr>
  <p:transition spd="med">
    <p:fade/>
  </p:transition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line" descr="Line graphic"/>
          <p:cNvGrpSpPr>
            <a:grpSpLocks/>
          </p:cNvGrpSpPr>
          <p:nvPr/>
        </p:nvGrpSpPr>
        <p:grpSpPr bwMode="auto">
          <a:xfrm>
            <a:off x="1141413" y="1135856"/>
            <a:ext cx="7929562" cy="47625"/>
            <a:chOff x="1522413" y="1514475"/>
            <a:chExt cx="10569575" cy="64008"/>
          </a:xfrm>
        </p:grpSpPr>
        <p:sp>
          <p:nvSpPr>
            <p:cNvPr id="6" name="Freeform 10"/>
            <p:cNvSpPr>
              <a:spLocks/>
            </p:cNvSpPr>
            <p:nvPr/>
          </p:nvSpPr>
          <p:spPr bwMode="invGray">
            <a:xfrm>
              <a:off x="12028507" y="1525677"/>
              <a:ext cx="63481" cy="4800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" name="Freeform 11"/>
            <p:cNvSpPr>
              <a:spLocks/>
            </p:cNvSpPr>
            <p:nvPr/>
          </p:nvSpPr>
          <p:spPr bwMode="invGray">
            <a:xfrm>
              <a:off x="12022160" y="1533677"/>
              <a:ext cx="19044" cy="0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8" name="Freeform 12"/>
            <p:cNvSpPr>
              <a:spLocks/>
            </p:cNvSpPr>
            <p:nvPr/>
          </p:nvSpPr>
          <p:spPr bwMode="invGray">
            <a:xfrm>
              <a:off x="12041203" y="1532078"/>
              <a:ext cx="40205" cy="6401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9" name="Freeform 15"/>
            <p:cNvSpPr>
              <a:spLocks/>
            </p:cNvSpPr>
            <p:nvPr/>
          </p:nvSpPr>
          <p:spPr bwMode="invGray">
            <a:xfrm>
              <a:off x="11831717" y="1527277"/>
              <a:ext cx="42321" cy="4801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0" name="Freeform 16"/>
            <p:cNvSpPr>
              <a:spLocks/>
            </p:cNvSpPr>
            <p:nvPr/>
          </p:nvSpPr>
          <p:spPr bwMode="invGray">
            <a:xfrm>
              <a:off x="11808440" y="1532078"/>
              <a:ext cx="42321" cy="1600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1" name="Freeform 17"/>
            <p:cNvSpPr>
              <a:spLocks/>
            </p:cNvSpPr>
            <p:nvPr/>
          </p:nvSpPr>
          <p:spPr bwMode="invGray">
            <a:xfrm>
              <a:off x="12003115" y="1538479"/>
              <a:ext cx="78294" cy="3200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invGray">
            <a:xfrm>
              <a:off x="11664550" y="1522477"/>
              <a:ext cx="40205" cy="4800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3" name="Freeform 19"/>
            <p:cNvSpPr>
              <a:spLocks/>
            </p:cNvSpPr>
            <p:nvPr/>
          </p:nvSpPr>
          <p:spPr bwMode="invGray">
            <a:xfrm>
              <a:off x="11505848" y="1522477"/>
              <a:ext cx="93105" cy="4800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4" name="Freeform 20"/>
            <p:cNvSpPr>
              <a:spLocks/>
            </p:cNvSpPr>
            <p:nvPr/>
          </p:nvSpPr>
          <p:spPr bwMode="invGray">
            <a:xfrm>
              <a:off x="11471992" y="1525677"/>
              <a:ext cx="33856" cy="3200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5" name="Freeform 21"/>
            <p:cNvSpPr>
              <a:spLocks/>
            </p:cNvSpPr>
            <p:nvPr/>
          </p:nvSpPr>
          <p:spPr bwMode="invGray">
            <a:xfrm>
              <a:off x="11711102" y="1528877"/>
              <a:ext cx="29624" cy="4800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6" name="Freeform 22"/>
            <p:cNvSpPr>
              <a:spLocks/>
            </p:cNvSpPr>
            <p:nvPr/>
          </p:nvSpPr>
          <p:spPr bwMode="invGray">
            <a:xfrm>
              <a:off x="11692059" y="1533677"/>
              <a:ext cx="33856" cy="0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7" name="Freeform 23"/>
            <p:cNvSpPr>
              <a:spLocks/>
            </p:cNvSpPr>
            <p:nvPr/>
          </p:nvSpPr>
          <p:spPr bwMode="invGray">
            <a:xfrm>
              <a:off x="11740727" y="1533677"/>
              <a:ext cx="423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8" name="Freeform 24"/>
            <p:cNvSpPr>
              <a:spLocks/>
            </p:cNvSpPr>
            <p:nvPr/>
          </p:nvSpPr>
          <p:spPr bwMode="invGray">
            <a:xfrm>
              <a:off x="11840181" y="1538479"/>
              <a:ext cx="71945" cy="8000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9" name="Freeform 25"/>
            <p:cNvSpPr>
              <a:spLocks/>
            </p:cNvSpPr>
            <p:nvPr/>
          </p:nvSpPr>
          <p:spPr bwMode="invGray">
            <a:xfrm>
              <a:off x="11764004" y="1535278"/>
              <a:ext cx="44436" cy="3200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invGray">
            <a:xfrm>
              <a:off x="11744959" y="1538479"/>
              <a:ext cx="19045" cy="1600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1" name="Freeform 27"/>
            <p:cNvSpPr>
              <a:spLocks/>
            </p:cNvSpPr>
            <p:nvPr/>
          </p:nvSpPr>
          <p:spPr bwMode="invGray">
            <a:xfrm>
              <a:off x="11482571" y="1532078"/>
              <a:ext cx="84641" cy="3200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2" name="Freeform 28"/>
            <p:cNvSpPr>
              <a:spLocks/>
            </p:cNvSpPr>
            <p:nvPr/>
          </p:nvSpPr>
          <p:spPr bwMode="invGray">
            <a:xfrm>
              <a:off x="11626461" y="1533677"/>
              <a:ext cx="4232" cy="0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3" name="Freeform 29"/>
            <p:cNvSpPr>
              <a:spLocks/>
            </p:cNvSpPr>
            <p:nvPr/>
          </p:nvSpPr>
          <p:spPr bwMode="invGray">
            <a:xfrm>
              <a:off x="11262504" y="1533677"/>
              <a:ext cx="423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4" name="Freeform 30"/>
            <p:cNvSpPr>
              <a:spLocks/>
            </p:cNvSpPr>
            <p:nvPr/>
          </p:nvSpPr>
          <p:spPr bwMode="invGray">
            <a:xfrm>
              <a:off x="11554516" y="1533677"/>
              <a:ext cx="44437" cy="3200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5" name="Freeform 31"/>
            <p:cNvSpPr>
              <a:spLocks/>
            </p:cNvSpPr>
            <p:nvPr/>
          </p:nvSpPr>
          <p:spPr bwMode="invGray">
            <a:xfrm>
              <a:off x="11408511" y="1528877"/>
              <a:ext cx="31740" cy="3200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6" name="Freeform 32"/>
            <p:cNvSpPr>
              <a:spLocks/>
            </p:cNvSpPr>
            <p:nvPr/>
          </p:nvSpPr>
          <p:spPr bwMode="invGray">
            <a:xfrm>
              <a:off x="11617997" y="1532078"/>
              <a:ext cx="6349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7" name="Freeform 33"/>
            <p:cNvSpPr>
              <a:spLocks/>
            </p:cNvSpPr>
            <p:nvPr/>
          </p:nvSpPr>
          <p:spPr bwMode="invGray">
            <a:xfrm>
              <a:off x="11598953" y="1532078"/>
              <a:ext cx="27508" cy="1600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8" name="Freeform 34"/>
            <p:cNvSpPr>
              <a:spLocks/>
            </p:cNvSpPr>
            <p:nvPr/>
          </p:nvSpPr>
          <p:spPr bwMode="invGray">
            <a:xfrm>
              <a:off x="11137659" y="1533677"/>
              <a:ext cx="188326" cy="24004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9" name="Freeform 35"/>
            <p:cNvSpPr>
              <a:spLocks/>
            </p:cNvSpPr>
            <p:nvPr/>
          </p:nvSpPr>
          <p:spPr bwMode="invGray">
            <a:xfrm>
              <a:off x="11266736" y="1528877"/>
              <a:ext cx="95222" cy="4800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0" name="Freeform 36"/>
            <p:cNvSpPr>
              <a:spLocks/>
            </p:cNvSpPr>
            <p:nvPr/>
          </p:nvSpPr>
          <p:spPr bwMode="invGray">
            <a:xfrm>
              <a:off x="11361958" y="1532078"/>
              <a:ext cx="135426" cy="11201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1" name="Freeform 37"/>
            <p:cNvSpPr>
              <a:spLocks/>
            </p:cNvSpPr>
            <p:nvPr/>
          </p:nvSpPr>
          <p:spPr bwMode="invGray">
            <a:xfrm>
              <a:off x="11833832" y="1552880"/>
              <a:ext cx="10581" cy="160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2" name="Freeform 38"/>
            <p:cNvSpPr>
              <a:spLocks/>
            </p:cNvSpPr>
            <p:nvPr/>
          </p:nvSpPr>
          <p:spPr bwMode="invGray">
            <a:xfrm>
              <a:off x="11764004" y="1543279"/>
              <a:ext cx="118498" cy="9601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3" name="Freeform 39"/>
            <p:cNvSpPr>
              <a:spLocks/>
            </p:cNvSpPr>
            <p:nvPr/>
          </p:nvSpPr>
          <p:spPr bwMode="invGray">
            <a:xfrm>
              <a:off x="11554516" y="1543279"/>
              <a:ext cx="69830" cy="6401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4" name="Freeform 40"/>
            <p:cNvSpPr>
              <a:spLocks/>
            </p:cNvSpPr>
            <p:nvPr/>
          </p:nvSpPr>
          <p:spPr bwMode="invGray">
            <a:xfrm>
              <a:off x="11224415" y="1527277"/>
              <a:ext cx="38089" cy="6401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5" name="Freeform 41"/>
            <p:cNvSpPr>
              <a:spLocks/>
            </p:cNvSpPr>
            <p:nvPr/>
          </p:nvSpPr>
          <p:spPr bwMode="invGray">
            <a:xfrm>
              <a:off x="11146123" y="1528877"/>
              <a:ext cx="21160" cy="3200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6" name="Freeform 42"/>
            <p:cNvSpPr>
              <a:spLocks/>
            </p:cNvSpPr>
            <p:nvPr/>
          </p:nvSpPr>
          <p:spPr bwMode="invGray">
            <a:xfrm>
              <a:off x="6196725" y="1565681"/>
              <a:ext cx="21160" cy="160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7" name="Freeform 43"/>
            <p:cNvSpPr>
              <a:spLocks/>
            </p:cNvSpPr>
            <p:nvPr/>
          </p:nvSpPr>
          <p:spPr bwMode="invGray">
            <a:xfrm>
              <a:off x="6355428" y="1565681"/>
              <a:ext cx="10579" cy="0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8" name="Freeform 44"/>
            <p:cNvSpPr>
              <a:spLocks/>
            </p:cNvSpPr>
            <p:nvPr/>
          </p:nvSpPr>
          <p:spPr bwMode="invGray">
            <a:xfrm>
              <a:off x="8949682" y="1522477"/>
              <a:ext cx="63481" cy="6401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9" name="Freeform 45"/>
            <p:cNvSpPr>
              <a:spLocks/>
            </p:cNvSpPr>
            <p:nvPr/>
          </p:nvSpPr>
          <p:spPr bwMode="invGray">
            <a:xfrm>
              <a:off x="7538289" y="1546479"/>
              <a:ext cx="27509" cy="3200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0" name="Freeform 46"/>
            <p:cNvSpPr>
              <a:spLocks/>
            </p:cNvSpPr>
            <p:nvPr/>
          </p:nvSpPr>
          <p:spPr bwMode="invGray">
            <a:xfrm>
              <a:off x="7479040" y="1562481"/>
              <a:ext cx="38089" cy="3200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1" name="Freeform 47"/>
            <p:cNvSpPr>
              <a:spLocks/>
            </p:cNvSpPr>
            <p:nvPr/>
          </p:nvSpPr>
          <p:spPr bwMode="invGray">
            <a:xfrm>
              <a:off x="5409562" y="1568882"/>
              <a:ext cx="38089" cy="3200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2" name="Freeform 48"/>
            <p:cNvSpPr>
              <a:spLocks/>
            </p:cNvSpPr>
            <p:nvPr/>
          </p:nvSpPr>
          <p:spPr bwMode="invGray">
            <a:xfrm>
              <a:off x="10206605" y="1530477"/>
              <a:ext cx="61364" cy="4801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3" name="Freeform 49"/>
            <p:cNvSpPr>
              <a:spLocks/>
            </p:cNvSpPr>
            <p:nvPr/>
          </p:nvSpPr>
          <p:spPr bwMode="invGray">
            <a:xfrm>
              <a:off x="6258091" y="1525677"/>
              <a:ext cx="19044" cy="1600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4" name="Freeform 50"/>
            <p:cNvSpPr>
              <a:spLocks/>
            </p:cNvSpPr>
            <p:nvPr/>
          </p:nvSpPr>
          <p:spPr bwMode="invGray">
            <a:xfrm>
              <a:off x="10134660" y="1527277"/>
              <a:ext cx="71945" cy="4801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5" name="Freeform 51"/>
            <p:cNvSpPr>
              <a:spLocks/>
            </p:cNvSpPr>
            <p:nvPr/>
          </p:nvSpPr>
          <p:spPr bwMode="invGray">
            <a:xfrm>
              <a:off x="2582544" y="1559281"/>
              <a:ext cx="8464" cy="160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6" name="Freeform 52"/>
            <p:cNvSpPr>
              <a:spLocks/>
            </p:cNvSpPr>
            <p:nvPr/>
          </p:nvSpPr>
          <p:spPr bwMode="invGray">
            <a:xfrm>
              <a:off x="1761524" y="1522477"/>
              <a:ext cx="35973" cy="0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7" name="Freeform 53"/>
            <p:cNvSpPr>
              <a:spLocks/>
            </p:cNvSpPr>
            <p:nvPr/>
          </p:nvSpPr>
          <p:spPr bwMode="invGray">
            <a:xfrm>
              <a:off x="10811790" y="1528877"/>
              <a:ext cx="19044" cy="1600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8" name="Freeform 54"/>
            <p:cNvSpPr>
              <a:spLocks/>
            </p:cNvSpPr>
            <p:nvPr/>
          </p:nvSpPr>
          <p:spPr bwMode="invGray">
            <a:xfrm>
              <a:off x="10896431" y="1544879"/>
              <a:ext cx="8464" cy="3200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9" name="Freeform 55"/>
            <p:cNvSpPr>
              <a:spLocks/>
            </p:cNvSpPr>
            <p:nvPr/>
          </p:nvSpPr>
          <p:spPr bwMode="invGray">
            <a:xfrm>
              <a:off x="9946332" y="1554481"/>
              <a:ext cx="6349" cy="0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0" name="Freeform 56"/>
            <p:cNvSpPr>
              <a:spLocks/>
            </p:cNvSpPr>
            <p:nvPr/>
          </p:nvSpPr>
          <p:spPr bwMode="invGray">
            <a:xfrm>
              <a:off x="10818137" y="1532078"/>
              <a:ext cx="23277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1" name="Freeform 57"/>
            <p:cNvSpPr>
              <a:spLocks/>
            </p:cNvSpPr>
            <p:nvPr/>
          </p:nvSpPr>
          <p:spPr bwMode="invGray">
            <a:xfrm>
              <a:off x="10837182" y="1528877"/>
              <a:ext cx="19044" cy="1600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2" name="Freeform 58"/>
            <p:cNvSpPr>
              <a:spLocks/>
            </p:cNvSpPr>
            <p:nvPr/>
          </p:nvSpPr>
          <p:spPr bwMode="invGray">
            <a:xfrm>
              <a:off x="10786397" y="1530477"/>
              <a:ext cx="31740" cy="160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3" name="Freeform 59"/>
            <p:cNvSpPr>
              <a:spLocks/>
            </p:cNvSpPr>
            <p:nvPr/>
          </p:nvSpPr>
          <p:spPr bwMode="invGray">
            <a:xfrm>
              <a:off x="4093390" y="1552880"/>
              <a:ext cx="19045" cy="1601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4" name="Freeform 60"/>
            <p:cNvSpPr>
              <a:spLocks/>
            </p:cNvSpPr>
            <p:nvPr/>
          </p:nvSpPr>
          <p:spPr bwMode="invGray">
            <a:xfrm>
              <a:off x="8528592" y="1567282"/>
              <a:ext cx="2117" cy="1600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5" name="Freeform 61"/>
            <p:cNvSpPr>
              <a:spLocks/>
            </p:cNvSpPr>
            <p:nvPr/>
          </p:nvSpPr>
          <p:spPr bwMode="invGray">
            <a:xfrm>
              <a:off x="8460879" y="1556080"/>
              <a:ext cx="67713" cy="14402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6" name="Freeform 62"/>
            <p:cNvSpPr>
              <a:spLocks noEditPoints="1"/>
            </p:cNvSpPr>
            <p:nvPr/>
          </p:nvSpPr>
          <p:spPr bwMode="invGray">
            <a:xfrm>
              <a:off x="1562617" y="1514475"/>
              <a:ext cx="9562345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7" name="Freeform 63"/>
            <p:cNvSpPr>
              <a:spLocks/>
            </p:cNvSpPr>
            <p:nvPr/>
          </p:nvSpPr>
          <p:spPr bwMode="invGray">
            <a:xfrm>
              <a:off x="7508664" y="1559281"/>
              <a:ext cx="10581" cy="4801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8" name="Freeform 64"/>
            <p:cNvSpPr>
              <a:spLocks/>
            </p:cNvSpPr>
            <p:nvPr/>
          </p:nvSpPr>
          <p:spPr bwMode="invGray">
            <a:xfrm>
              <a:off x="5434954" y="1567282"/>
              <a:ext cx="4232" cy="1600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9" name="Freeform 65"/>
            <p:cNvSpPr>
              <a:spLocks/>
            </p:cNvSpPr>
            <p:nvPr/>
          </p:nvSpPr>
          <p:spPr bwMode="invGray">
            <a:xfrm>
              <a:off x="9673365" y="1567282"/>
              <a:ext cx="25392" cy="3200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0" name="Freeform 66"/>
            <p:cNvSpPr>
              <a:spLocks/>
            </p:cNvSpPr>
            <p:nvPr/>
          </p:nvSpPr>
          <p:spPr bwMode="invGray">
            <a:xfrm>
              <a:off x="10966259" y="1528877"/>
              <a:ext cx="40205" cy="3200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1" name="Freeform 67"/>
            <p:cNvSpPr>
              <a:spLocks/>
            </p:cNvSpPr>
            <p:nvPr/>
          </p:nvSpPr>
          <p:spPr bwMode="invGray">
            <a:xfrm>
              <a:off x="11330217" y="1552880"/>
              <a:ext cx="44437" cy="1601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2" name="Freeform 68"/>
            <p:cNvSpPr>
              <a:spLocks/>
            </p:cNvSpPr>
            <p:nvPr/>
          </p:nvSpPr>
          <p:spPr bwMode="invGray">
            <a:xfrm>
              <a:off x="11042437" y="1540078"/>
              <a:ext cx="61366" cy="6401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3" name="Freeform 69"/>
            <p:cNvSpPr>
              <a:spLocks/>
            </p:cNvSpPr>
            <p:nvPr/>
          </p:nvSpPr>
          <p:spPr bwMode="invGray">
            <a:xfrm>
              <a:off x="11105917" y="1543279"/>
              <a:ext cx="29624" cy="0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4" name="Freeform 70"/>
            <p:cNvSpPr>
              <a:spLocks/>
            </p:cNvSpPr>
            <p:nvPr/>
          </p:nvSpPr>
          <p:spPr bwMode="invGray">
            <a:xfrm>
              <a:off x="10678479" y="1525677"/>
              <a:ext cx="103686" cy="9601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5" name="Freeform 71"/>
            <p:cNvSpPr>
              <a:spLocks/>
            </p:cNvSpPr>
            <p:nvPr/>
          </p:nvSpPr>
          <p:spPr bwMode="invGray">
            <a:xfrm>
              <a:off x="11040321" y="1549679"/>
              <a:ext cx="25392" cy="4801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6" name="Freeform 72"/>
            <p:cNvSpPr>
              <a:spLocks/>
            </p:cNvSpPr>
            <p:nvPr/>
          </p:nvSpPr>
          <p:spPr bwMode="invGray">
            <a:xfrm>
              <a:off x="10841414" y="1549679"/>
              <a:ext cx="59249" cy="1601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7" name="Freeform 73"/>
            <p:cNvSpPr>
              <a:spLocks/>
            </p:cNvSpPr>
            <p:nvPr/>
          </p:nvSpPr>
          <p:spPr bwMode="invGray">
            <a:xfrm>
              <a:off x="10900663" y="1549679"/>
              <a:ext cx="35972" cy="160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8" name="Freeform 74"/>
            <p:cNvSpPr>
              <a:spLocks/>
            </p:cNvSpPr>
            <p:nvPr/>
          </p:nvSpPr>
          <p:spPr bwMode="invGray">
            <a:xfrm>
              <a:off x="10957795" y="1554481"/>
              <a:ext cx="46553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9" name="Freeform 75"/>
            <p:cNvSpPr>
              <a:spLocks/>
            </p:cNvSpPr>
            <p:nvPr/>
          </p:nvSpPr>
          <p:spPr bwMode="invGray">
            <a:xfrm>
              <a:off x="10303942" y="1549679"/>
              <a:ext cx="63481" cy="3200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0" name="Freeform 76"/>
            <p:cNvSpPr>
              <a:spLocks/>
            </p:cNvSpPr>
            <p:nvPr/>
          </p:nvSpPr>
          <p:spPr bwMode="invGray">
            <a:xfrm>
              <a:off x="10483804" y="1557681"/>
              <a:ext cx="23277" cy="6401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1" name="Freeform 77"/>
            <p:cNvSpPr>
              <a:spLocks/>
            </p:cNvSpPr>
            <p:nvPr/>
          </p:nvSpPr>
          <p:spPr bwMode="invGray">
            <a:xfrm>
              <a:off x="10291246" y="1564082"/>
              <a:ext cx="118498" cy="1600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2" name="Freeform 78"/>
            <p:cNvSpPr>
              <a:spLocks/>
            </p:cNvSpPr>
            <p:nvPr/>
          </p:nvSpPr>
          <p:spPr bwMode="invGray">
            <a:xfrm>
              <a:off x="9622580" y="1546479"/>
              <a:ext cx="10579" cy="8002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3" name="Freeform 79"/>
            <p:cNvSpPr>
              <a:spLocks/>
            </p:cNvSpPr>
            <p:nvPr/>
          </p:nvSpPr>
          <p:spPr bwMode="invGray">
            <a:xfrm>
              <a:off x="8951798" y="1568882"/>
              <a:ext cx="97337" cy="8002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4" name="Freeform 80"/>
            <p:cNvSpPr>
              <a:spLocks/>
            </p:cNvSpPr>
            <p:nvPr/>
          </p:nvSpPr>
          <p:spPr bwMode="invGray">
            <a:xfrm>
              <a:off x="9006815" y="1565681"/>
              <a:ext cx="16928" cy="3200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5" name="Freeform 81"/>
            <p:cNvSpPr>
              <a:spLocks/>
            </p:cNvSpPr>
            <p:nvPr/>
          </p:nvSpPr>
          <p:spPr bwMode="invGray">
            <a:xfrm>
              <a:off x="1588009" y="1517675"/>
              <a:ext cx="38089" cy="3200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6" name="Freeform 82"/>
            <p:cNvSpPr>
              <a:spLocks/>
            </p:cNvSpPr>
            <p:nvPr/>
          </p:nvSpPr>
          <p:spPr bwMode="invGray">
            <a:xfrm>
              <a:off x="1522413" y="1519276"/>
              <a:ext cx="29624" cy="4800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7" name="Freeform 83"/>
            <p:cNvSpPr>
              <a:spLocks/>
            </p:cNvSpPr>
            <p:nvPr/>
          </p:nvSpPr>
          <p:spPr bwMode="invGray">
            <a:xfrm>
              <a:off x="6649556" y="1573683"/>
              <a:ext cx="33856" cy="3200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8" name="Freeform 84"/>
            <p:cNvSpPr>
              <a:spLocks/>
            </p:cNvSpPr>
            <p:nvPr/>
          </p:nvSpPr>
          <p:spPr bwMode="invGray">
            <a:xfrm>
              <a:off x="6162869" y="1565681"/>
              <a:ext cx="14813" cy="4801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9" name="Freeform 85"/>
            <p:cNvSpPr>
              <a:spLocks/>
            </p:cNvSpPr>
            <p:nvPr/>
          </p:nvSpPr>
          <p:spPr bwMode="invGray">
            <a:xfrm>
              <a:off x="5739662" y="1570483"/>
              <a:ext cx="59249" cy="6401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2108" y="205978"/>
            <a:ext cx="6859785" cy="7655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2108" y="1428750"/>
            <a:ext cx="3315563" cy="3200400"/>
          </a:xfrm>
        </p:spPr>
        <p:txBody>
          <a:bodyPr/>
          <a:lstStyle>
            <a:lvl1pPr>
              <a:defRPr sz="1350"/>
            </a:lvl1pPr>
            <a:lvl2pPr>
              <a:defRPr sz="1125"/>
            </a:lvl2pPr>
            <a:lvl3pPr>
              <a:defRPr sz="1013"/>
            </a:lvl3pPr>
            <a:lvl4pPr>
              <a:defRPr sz="900"/>
            </a:lvl4pPr>
            <a:lvl5pPr>
              <a:defRPr sz="900"/>
            </a:lvl5pPr>
            <a:lvl6pPr marL="1100709">
              <a:defRPr sz="900"/>
            </a:lvl6pPr>
            <a:lvl7pPr marL="1100709">
              <a:defRPr sz="900" baseline="0"/>
            </a:lvl7pPr>
            <a:lvl8pPr marL="1100709">
              <a:defRPr sz="900" baseline="0"/>
            </a:lvl8pPr>
            <a:lvl9pPr marL="1100709">
              <a:defRPr sz="9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33" y="1428750"/>
            <a:ext cx="3315562" cy="3200400"/>
          </a:xfrm>
        </p:spPr>
        <p:txBody>
          <a:bodyPr/>
          <a:lstStyle>
            <a:lvl1pPr>
              <a:defRPr sz="1350"/>
            </a:lvl1pPr>
            <a:lvl2pPr>
              <a:defRPr sz="1125"/>
            </a:lvl2pPr>
            <a:lvl3pPr>
              <a:defRPr sz="1013"/>
            </a:lvl3pPr>
            <a:lvl4pPr>
              <a:defRPr sz="900"/>
            </a:lvl4pPr>
            <a:lvl5pPr>
              <a:defRPr sz="900"/>
            </a:lvl5pPr>
            <a:lvl6pPr marL="1100709">
              <a:defRPr sz="900"/>
            </a:lvl6pPr>
            <a:lvl7pPr marL="1100709">
              <a:defRPr sz="900"/>
            </a:lvl7pPr>
            <a:lvl8pPr marL="1100709">
              <a:defRPr sz="900" baseline="0"/>
            </a:lvl8pPr>
            <a:lvl9pPr marL="1100709">
              <a:defRPr sz="9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80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1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t>5/9/2024</a:t>
            </a:fld>
            <a:endParaRPr lang="en-US"/>
          </a:p>
        </p:txBody>
      </p:sp>
      <p:sp>
        <p:nvSpPr>
          <p:cNvPr id="82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93345">
              <a:lnSpc>
                <a:spcPts val="1238"/>
              </a:lnSpc>
            </a:pPr>
            <a:fld id="{81D60167-4931-47E6-BA6A-407CBD079E47}" type="slidenum">
              <a:rPr lang="en-US" smtClean="0"/>
              <a:pPr marL="93345">
                <a:lnSpc>
                  <a:spcPts val="1238"/>
                </a:lnSpc>
              </a:pPr>
              <a:t>‹#›</a:t>
            </a:fld>
            <a:r>
              <a:rPr lang="en-US" smtClean="0"/>
              <a:t>/</a:t>
            </a:r>
            <a:r>
              <a:rPr lang="en-US" spc="-4" smtClean="0"/>
              <a:t>23</a:t>
            </a:r>
            <a:endParaRPr lang="en-US" spc="-4" dirty="0"/>
          </a:p>
        </p:txBody>
      </p:sp>
    </p:spTree>
    <p:extLst>
      <p:ext uri="{BB962C8B-B14F-4D97-AF65-F5344CB8AC3E}">
        <p14:creationId xmlns:p14="http://schemas.microsoft.com/office/powerpoint/2010/main" val="117343895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line" descr="Line graphic"/>
          <p:cNvGrpSpPr>
            <a:grpSpLocks/>
          </p:cNvGrpSpPr>
          <p:nvPr/>
        </p:nvGrpSpPr>
        <p:grpSpPr bwMode="auto">
          <a:xfrm>
            <a:off x="1141413" y="1135856"/>
            <a:ext cx="7929562" cy="47625"/>
            <a:chOff x="1522413" y="1514475"/>
            <a:chExt cx="10569575" cy="64008"/>
          </a:xfrm>
        </p:grpSpPr>
        <p:sp>
          <p:nvSpPr>
            <p:cNvPr id="8" name="Freeform 7"/>
            <p:cNvSpPr>
              <a:spLocks/>
            </p:cNvSpPr>
            <p:nvPr/>
          </p:nvSpPr>
          <p:spPr bwMode="invGray">
            <a:xfrm>
              <a:off x="12028507" y="1525677"/>
              <a:ext cx="63481" cy="4800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invGray">
            <a:xfrm>
              <a:off x="12022160" y="1533677"/>
              <a:ext cx="19044" cy="0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invGray">
            <a:xfrm>
              <a:off x="12041203" y="1532078"/>
              <a:ext cx="40205" cy="6401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1" name="Freeform 15"/>
            <p:cNvSpPr>
              <a:spLocks/>
            </p:cNvSpPr>
            <p:nvPr/>
          </p:nvSpPr>
          <p:spPr bwMode="invGray">
            <a:xfrm>
              <a:off x="11831717" y="1527277"/>
              <a:ext cx="42321" cy="4801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2" name="Freeform 16"/>
            <p:cNvSpPr>
              <a:spLocks/>
            </p:cNvSpPr>
            <p:nvPr/>
          </p:nvSpPr>
          <p:spPr bwMode="invGray">
            <a:xfrm>
              <a:off x="11808440" y="1532078"/>
              <a:ext cx="42321" cy="1600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3" name="Freeform 17"/>
            <p:cNvSpPr>
              <a:spLocks/>
            </p:cNvSpPr>
            <p:nvPr/>
          </p:nvSpPr>
          <p:spPr bwMode="invGray">
            <a:xfrm>
              <a:off x="12003115" y="1538479"/>
              <a:ext cx="78294" cy="3200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4" name="Freeform 18"/>
            <p:cNvSpPr>
              <a:spLocks/>
            </p:cNvSpPr>
            <p:nvPr/>
          </p:nvSpPr>
          <p:spPr bwMode="invGray">
            <a:xfrm>
              <a:off x="11664550" y="1522477"/>
              <a:ext cx="40205" cy="4800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5" name="Freeform 19"/>
            <p:cNvSpPr>
              <a:spLocks/>
            </p:cNvSpPr>
            <p:nvPr/>
          </p:nvSpPr>
          <p:spPr bwMode="invGray">
            <a:xfrm>
              <a:off x="11505848" y="1522477"/>
              <a:ext cx="93105" cy="4800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6" name="Freeform 20"/>
            <p:cNvSpPr>
              <a:spLocks/>
            </p:cNvSpPr>
            <p:nvPr/>
          </p:nvSpPr>
          <p:spPr bwMode="invGray">
            <a:xfrm>
              <a:off x="11471992" y="1525677"/>
              <a:ext cx="33856" cy="3200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7" name="Freeform 21"/>
            <p:cNvSpPr>
              <a:spLocks/>
            </p:cNvSpPr>
            <p:nvPr/>
          </p:nvSpPr>
          <p:spPr bwMode="invGray">
            <a:xfrm>
              <a:off x="11711102" y="1528877"/>
              <a:ext cx="29624" cy="4800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invGray">
            <a:xfrm>
              <a:off x="11692059" y="1533677"/>
              <a:ext cx="33856" cy="0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9" name="Freeform 23"/>
            <p:cNvSpPr>
              <a:spLocks/>
            </p:cNvSpPr>
            <p:nvPr/>
          </p:nvSpPr>
          <p:spPr bwMode="invGray">
            <a:xfrm>
              <a:off x="11740727" y="1533677"/>
              <a:ext cx="423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0" name="Freeform 24"/>
            <p:cNvSpPr>
              <a:spLocks/>
            </p:cNvSpPr>
            <p:nvPr/>
          </p:nvSpPr>
          <p:spPr bwMode="invGray">
            <a:xfrm>
              <a:off x="11840181" y="1538479"/>
              <a:ext cx="71945" cy="8000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1" name="Freeform 25"/>
            <p:cNvSpPr>
              <a:spLocks/>
            </p:cNvSpPr>
            <p:nvPr/>
          </p:nvSpPr>
          <p:spPr bwMode="invGray">
            <a:xfrm>
              <a:off x="11764004" y="1535278"/>
              <a:ext cx="44436" cy="3200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2" name="Freeform 26"/>
            <p:cNvSpPr>
              <a:spLocks/>
            </p:cNvSpPr>
            <p:nvPr/>
          </p:nvSpPr>
          <p:spPr bwMode="invGray">
            <a:xfrm>
              <a:off x="11744959" y="1538479"/>
              <a:ext cx="19045" cy="1600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3" name="Freeform 27"/>
            <p:cNvSpPr>
              <a:spLocks/>
            </p:cNvSpPr>
            <p:nvPr/>
          </p:nvSpPr>
          <p:spPr bwMode="invGray">
            <a:xfrm>
              <a:off x="11482571" y="1532078"/>
              <a:ext cx="84641" cy="3200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4" name="Freeform 28"/>
            <p:cNvSpPr>
              <a:spLocks/>
            </p:cNvSpPr>
            <p:nvPr/>
          </p:nvSpPr>
          <p:spPr bwMode="invGray">
            <a:xfrm>
              <a:off x="11626461" y="1533677"/>
              <a:ext cx="4232" cy="0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5" name="Freeform 29"/>
            <p:cNvSpPr>
              <a:spLocks/>
            </p:cNvSpPr>
            <p:nvPr/>
          </p:nvSpPr>
          <p:spPr bwMode="invGray">
            <a:xfrm>
              <a:off x="11262504" y="1533677"/>
              <a:ext cx="423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6" name="Freeform 30"/>
            <p:cNvSpPr>
              <a:spLocks/>
            </p:cNvSpPr>
            <p:nvPr/>
          </p:nvSpPr>
          <p:spPr bwMode="invGray">
            <a:xfrm>
              <a:off x="11554516" y="1533677"/>
              <a:ext cx="44437" cy="3200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7" name="Freeform 31"/>
            <p:cNvSpPr>
              <a:spLocks/>
            </p:cNvSpPr>
            <p:nvPr/>
          </p:nvSpPr>
          <p:spPr bwMode="invGray">
            <a:xfrm>
              <a:off x="11408511" y="1528877"/>
              <a:ext cx="31740" cy="3200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8" name="Freeform 32"/>
            <p:cNvSpPr>
              <a:spLocks/>
            </p:cNvSpPr>
            <p:nvPr/>
          </p:nvSpPr>
          <p:spPr bwMode="invGray">
            <a:xfrm>
              <a:off x="11617997" y="1532078"/>
              <a:ext cx="6349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9" name="Freeform 33"/>
            <p:cNvSpPr>
              <a:spLocks/>
            </p:cNvSpPr>
            <p:nvPr/>
          </p:nvSpPr>
          <p:spPr bwMode="invGray">
            <a:xfrm>
              <a:off x="11598953" y="1532078"/>
              <a:ext cx="27508" cy="1600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0" name="Freeform 34"/>
            <p:cNvSpPr>
              <a:spLocks/>
            </p:cNvSpPr>
            <p:nvPr/>
          </p:nvSpPr>
          <p:spPr bwMode="invGray">
            <a:xfrm>
              <a:off x="11137659" y="1533677"/>
              <a:ext cx="188326" cy="24004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1" name="Freeform 35"/>
            <p:cNvSpPr>
              <a:spLocks/>
            </p:cNvSpPr>
            <p:nvPr/>
          </p:nvSpPr>
          <p:spPr bwMode="invGray">
            <a:xfrm>
              <a:off x="11266736" y="1528877"/>
              <a:ext cx="95222" cy="4800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2" name="Freeform 36"/>
            <p:cNvSpPr>
              <a:spLocks/>
            </p:cNvSpPr>
            <p:nvPr/>
          </p:nvSpPr>
          <p:spPr bwMode="invGray">
            <a:xfrm>
              <a:off x="11361958" y="1532078"/>
              <a:ext cx="135426" cy="11201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3" name="Freeform 37"/>
            <p:cNvSpPr>
              <a:spLocks/>
            </p:cNvSpPr>
            <p:nvPr/>
          </p:nvSpPr>
          <p:spPr bwMode="invGray">
            <a:xfrm>
              <a:off x="11833832" y="1552880"/>
              <a:ext cx="10581" cy="160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4" name="Freeform 38"/>
            <p:cNvSpPr>
              <a:spLocks/>
            </p:cNvSpPr>
            <p:nvPr/>
          </p:nvSpPr>
          <p:spPr bwMode="invGray">
            <a:xfrm>
              <a:off x="11764004" y="1543279"/>
              <a:ext cx="118498" cy="9601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5" name="Freeform 39"/>
            <p:cNvSpPr>
              <a:spLocks/>
            </p:cNvSpPr>
            <p:nvPr/>
          </p:nvSpPr>
          <p:spPr bwMode="invGray">
            <a:xfrm>
              <a:off x="11554516" y="1543279"/>
              <a:ext cx="69830" cy="6401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6" name="Freeform 40"/>
            <p:cNvSpPr>
              <a:spLocks/>
            </p:cNvSpPr>
            <p:nvPr/>
          </p:nvSpPr>
          <p:spPr bwMode="invGray">
            <a:xfrm>
              <a:off x="11224415" y="1527277"/>
              <a:ext cx="38089" cy="6401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7" name="Freeform 41"/>
            <p:cNvSpPr>
              <a:spLocks/>
            </p:cNvSpPr>
            <p:nvPr/>
          </p:nvSpPr>
          <p:spPr bwMode="invGray">
            <a:xfrm>
              <a:off x="11146123" y="1528877"/>
              <a:ext cx="21160" cy="3200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8" name="Freeform 42"/>
            <p:cNvSpPr>
              <a:spLocks/>
            </p:cNvSpPr>
            <p:nvPr/>
          </p:nvSpPr>
          <p:spPr bwMode="invGray">
            <a:xfrm>
              <a:off x="6196725" y="1565681"/>
              <a:ext cx="21160" cy="160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9" name="Freeform 43"/>
            <p:cNvSpPr>
              <a:spLocks/>
            </p:cNvSpPr>
            <p:nvPr/>
          </p:nvSpPr>
          <p:spPr bwMode="invGray">
            <a:xfrm>
              <a:off x="6355428" y="1565681"/>
              <a:ext cx="10579" cy="0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0" name="Freeform 44"/>
            <p:cNvSpPr>
              <a:spLocks/>
            </p:cNvSpPr>
            <p:nvPr/>
          </p:nvSpPr>
          <p:spPr bwMode="invGray">
            <a:xfrm>
              <a:off x="8949682" y="1522477"/>
              <a:ext cx="63481" cy="6401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1" name="Freeform 45"/>
            <p:cNvSpPr>
              <a:spLocks/>
            </p:cNvSpPr>
            <p:nvPr/>
          </p:nvSpPr>
          <p:spPr bwMode="invGray">
            <a:xfrm>
              <a:off x="7538289" y="1546479"/>
              <a:ext cx="27509" cy="3200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2" name="Freeform 46"/>
            <p:cNvSpPr>
              <a:spLocks/>
            </p:cNvSpPr>
            <p:nvPr/>
          </p:nvSpPr>
          <p:spPr bwMode="invGray">
            <a:xfrm>
              <a:off x="7479040" y="1562481"/>
              <a:ext cx="38089" cy="3200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3" name="Freeform 47"/>
            <p:cNvSpPr>
              <a:spLocks/>
            </p:cNvSpPr>
            <p:nvPr/>
          </p:nvSpPr>
          <p:spPr bwMode="invGray">
            <a:xfrm>
              <a:off x="5409562" y="1568882"/>
              <a:ext cx="38089" cy="3200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4" name="Freeform 48"/>
            <p:cNvSpPr>
              <a:spLocks/>
            </p:cNvSpPr>
            <p:nvPr/>
          </p:nvSpPr>
          <p:spPr bwMode="invGray">
            <a:xfrm>
              <a:off x="10206605" y="1530477"/>
              <a:ext cx="61364" cy="4801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5" name="Freeform 49"/>
            <p:cNvSpPr>
              <a:spLocks/>
            </p:cNvSpPr>
            <p:nvPr/>
          </p:nvSpPr>
          <p:spPr bwMode="invGray">
            <a:xfrm>
              <a:off x="6258091" y="1525677"/>
              <a:ext cx="19044" cy="1600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6" name="Freeform 50"/>
            <p:cNvSpPr>
              <a:spLocks/>
            </p:cNvSpPr>
            <p:nvPr/>
          </p:nvSpPr>
          <p:spPr bwMode="invGray">
            <a:xfrm>
              <a:off x="10134660" y="1527277"/>
              <a:ext cx="71945" cy="4801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7" name="Freeform 51"/>
            <p:cNvSpPr>
              <a:spLocks/>
            </p:cNvSpPr>
            <p:nvPr/>
          </p:nvSpPr>
          <p:spPr bwMode="invGray">
            <a:xfrm>
              <a:off x="2582544" y="1559281"/>
              <a:ext cx="8464" cy="160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8" name="Freeform 52"/>
            <p:cNvSpPr>
              <a:spLocks/>
            </p:cNvSpPr>
            <p:nvPr/>
          </p:nvSpPr>
          <p:spPr bwMode="invGray">
            <a:xfrm>
              <a:off x="1761524" y="1522477"/>
              <a:ext cx="35973" cy="0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9" name="Freeform 53"/>
            <p:cNvSpPr>
              <a:spLocks/>
            </p:cNvSpPr>
            <p:nvPr/>
          </p:nvSpPr>
          <p:spPr bwMode="invGray">
            <a:xfrm>
              <a:off x="10811790" y="1528877"/>
              <a:ext cx="19044" cy="1600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0" name="Freeform 54"/>
            <p:cNvSpPr>
              <a:spLocks/>
            </p:cNvSpPr>
            <p:nvPr/>
          </p:nvSpPr>
          <p:spPr bwMode="invGray">
            <a:xfrm>
              <a:off x="10896431" y="1544879"/>
              <a:ext cx="8464" cy="3200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1" name="Freeform 55"/>
            <p:cNvSpPr>
              <a:spLocks/>
            </p:cNvSpPr>
            <p:nvPr/>
          </p:nvSpPr>
          <p:spPr bwMode="invGray">
            <a:xfrm>
              <a:off x="9946332" y="1554481"/>
              <a:ext cx="6349" cy="0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2" name="Freeform 56"/>
            <p:cNvSpPr>
              <a:spLocks/>
            </p:cNvSpPr>
            <p:nvPr/>
          </p:nvSpPr>
          <p:spPr bwMode="invGray">
            <a:xfrm>
              <a:off x="10818137" y="1532078"/>
              <a:ext cx="23277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3" name="Freeform 57"/>
            <p:cNvSpPr>
              <a:spLocks/>
            </p:cNvSpPr>
            <p:nvPr/>
          </p:nvSpPr>
          <p:spPr bwMode="invGray">
            <a:xfrm>
              <a:off x="10837182" y="1528877"/>
              <a:ext cx="19044" cy="1600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4" name="Freeform 58"/>
            <p:cNvSpPr>
              <a:spLocks/>
            </p:cNvSpPr>
            <p:nvPr/>
          </p:nvSpPr>
          <p:spPr bwMode="invGray">
            <a:xfrm>
              <a:off x="10786397" y="1530477"/>
              <a:ext cx="31740" cy="160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5" name="Freeform 59"/>
            <p:cNvSpPr>
              <a:spLocks/>
            </p:cNvSpPr>
            <p:nvPr/>
          </p:nvSpPr>
          <p:spPr bwMode="invGray">
            <a:xfrm>
              <a:off x="4093390" y="1552880"/>
              <a:ext cx="19045" cy="1601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6" name="Freeform 60"/>
            <p:cNvSpPr>
              <a:spLocks/>
            </p:cNvSpPr>
            <p:nvPr/>
          </p:nvSpPr>
          <p:spPr bwMode="invGray">
            <a:xfrm>
              <a:off x="8528592" y="1567282"/>
              <a:ext cx="2117" cy="1600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7" name="Freeform 61"/>
            <p:cNvSpPr>
              <a:spLocks/>
            </p:cNvSpPr>
            <p:nvPr/>
          </p:nvSpPr>
          <p:spPr bwMode="invGray">
            <a:xfrm>
              <a:off x="8460879" y="1556080"/>
              <a:ext cx="67713" cy="14402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8" name="Freeform 62"/>
            <p:cNvSpPr>
              <a:spLocks noEditPoints="1"/>
            </p:cNvSpPr>
            <p:nvPr/>
          </p:nvSpPr>
          <p:spPr bwMode="invGray">
            <a:xfrm>
              <a:off x="1562617" y="1514475"/>
              <a:ext cx="9562345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9" name="Freeform 63"/>
            <p:cNvSpPr>
              <a:spLocks/>
            </p:cNvSpPr>
            <p:nvPr/>
          </p:nvSpPr>
          <p:spPr bwMode="invGray">
            <a:xfrm>
              <a:off x="7508664" y="1559281"/>
              <a:ext cx="10581" cy="4801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0" name="Freeform 64"/>
            <p:cNvSpPr>
              <a:spLocks/>
            </p:cNvSpPr>
            <p:nvPr/>
          </p:nvSpPr>
          <p:spPr bwMode="invGray">
            <a:xfrm>
              <a:off x="5434954" y="1567282"/>
              <a:ext cx="4232" cy="1600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1" name="Freeform 65"/>
            <p:cNvSpPr>
              <a:spLocks/>
            </p:cNvSpPr>
            <p:nvPr/>
          </p:nvSpPr>
          <p:spPr bwMode="invGray">
            <a:xfrm>
              <a:off x="9673365" y="1567282"/>
              <a:ext cx="25392" cy="3200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2" name="Freeform 66"/>
            <p:cNvSpPr>
              <a:spLocks/>
            </p:cNvSpPr>
            <p:nvPr/>
          </p:nvSpPr>
          <p:spPr bwMode="invGray">
            <a:xfrm>
              <a:off x="10966259" y="1528877"/>
              <a:ext cx="40205" cy="3200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3" name="Freeform 67"/>
            <p:cNvSpPr>
              <a:spLocks/>
            </p:cNvSpPr>
            <p:nvPr/>
          </p:nvSpPr>
          <p:spPr bwMode="invGray">
            <a:xfrm>
              <a:off x="11330217" y="1552880"/>
              <a:ext cx="44437" cy="1601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4" name="Freeform 68"/>
            <p:cNvSpPr>
              <a:spLocks/>
            </p:cNvSpPr>
            <p:nvPr/>
          </p:nvSpPr>
          <p:spPr bwMode="invGray">
            <a:xfrm>
              <a:off x="11042437" y="1540078"/>
              <a:ext cx="61366" cy="6401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5" name="Freeform 69"/>
            <p:cNvSpPr>
              <a:spLocks/>
            </p:cNvSpPr>
            <p:nvPr/>
          </p:nvSpPr>
          <p:spPr bwMode="invGray">
            <a:xfrm>
              <a:off x="11105917" y="1543279"/>
              <a:ext cx="29624" cy="0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6" name="Freeform 70"/>
            <p:cNvSpPr>
              <a:spLocks/>
            </p:cNvSpPr>
            <p:nvPr/>
          </p:nvSpPr>
          <p:spPr bwMode="invGray">
            <a:xfrm>
              <a:off x="10678479" y="1525677"/>
              <a:ext cx="103686" cy="9601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7" name="Freeform 71"/>
            <p:cNvSpPr>
              <a:spLocks/>
            </p:cNvSpPr>
            <p:nvPr/>
          </p:nvSpPr>
          <p:spPr bwMode="invGray">
            <a:xfrm>
              <a:off x="11040321" y="1549679"/>
              <a:ext cx="25392" cy="4801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8" name="Freeform 72"/>
            <p:cNvSpPr>
              <a:spLocks/>
            </p:cNvSpPr>
            <p:nvPr/>
          </p:nvSpPr>
          <p:spPr bwMode="invGray">
            <a:xfrm>
              <a:off x="10841414" y="1549679"/>
              <a:ext cx="59249" cy="1601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9" name="Freeform 73"/>
            <p:cNvSpPr>
              <a:spLocks/>
            </p:cNvSpPr>
            <p:nvPr/>
          </p:nvSpPr>
          <p:spPr bwMode="invGray">
            <a:xfrm>
              <a:off x="10900663" y="1549679"/>
              <a:ext cx="35972" cy="160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0" name="Freeform 74"/>
            <p:cNvSpPr>
              <a:spLocks/>
            </p:cNvSpPr>
            <p:nvPr/>
          </p:nvSpPr>
          <p:spPr bwMode="invGray">
            <a:xfrm>
              <a:off x="10957795" y="1554481"/>
              <a:ext cx="46553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1" name="Freeform 75"/>
            <p:cNvSpPr>
              <a:spLocks/>
            </p:cNvSpPr>
            <p:nvPr/>
          </p:nvSpPr>
          <p:spPr bwMode="invGray">
            <a:xfrm>
              <a:off x="10303942" y="1549679"/>
              <a:ext cx="63481" cy="3200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2" name="Freeform 76"/>
            <p:cNvSpPr>
              <a:spLocks/>
            </p:cNvSpPr>
            <p:nvPr/>
          </p:nvSpPr>
          <p:spPr bwMode="invGray">
            <a:xfrm>
              <a:off x="10483804" y="1557681"/>
              <a:ext cx="23277" cy="6401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3" name="Freeform 77"/>
            <p:cNvSpPr>
              <a:spLocks/>
            </p:cNvSpPr>
            <p:nvPr/>
          </p:nvSpPr>
          <p:spPr bwMode="invGray">
            <a:xfrm>
              <a:off x="10291246" y="1564082"/>
              <a:ext cx="118498" cy="1600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4" name="Freeform 78"/>
            <p:cNvSpPr>
              <a:spLocks/>
            </p:cNvSpPr>
            <p:nvPr/>
          </p:nvSpPr>
          <p:spPr bwMode="invGray">
            <a:xfrm>
              <a:off x="9622580" y="1546479"/>
              <a:ext cx="10579" cy="8002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5" name="Freeform 79"/>
            <p:cNvSpPr>
              <a:spLocks/>
            </p:cNvSpPr>
            <p:nvPr/>
          </p:nvSpPr>
          <p:spPr bwMode="invGray">
            <a:xfrm>
              <a:off x="8951798" y="1568882"/>
              <a:ext cx="97337" cy="8002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6" name="Freeform 80"/>
            <p:cNvSpPr>
              <a:spLocks/>
            </p:cNvSpPr>
            <p:nvPr/>
          </p:nvSpPr>
          <p:spPr bwMode="invGray">
            <a:xfrm>
              <a:off x="9006815" y="1565681"/>
              <a:ext cx="16928" cy="3200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7" name="Freeform 81"/>
            <p:cNvSpPr>
              <a:spLocks/>
            </p:cNvSpPr>
            <p:nvPr/>
          </p:nvSpPr>
          <p:spPr bwMode="invGray">
            <a:xfrm>
              <a:off x="1588009" y="1517675"/>
              <a:ext cx="38089" cy="3200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8" name="Freeform 82"/>
            <p:cNvSpPr>
              <a:spLocks/>
            </p:cNvSpPr>
            <p:nvPr/>
          </p:nvSpPr>
          <p:spPr bwMode="invGray">
            <a:xfrm>
              <a:off x="1522413" y="1519276"/>
              <a:ext cx="29624" cy="4800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9" name="Freeform 83"/>
            <p:cNvSpPr>
              <a:spLocks/>
            </p:cNvSpPr>
            <p:nvPr/>
          </p:nvSpPr>
          <p:spPr bwMode="invGray">
            <a:xfrm>
              <a:off x="6649556" y="1573683"/>
              <a:ext cx="33856" cy="3200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80" name="Freeform 84"/>
            <p:cNvSpPr>
              <a:spLocks/>
            </p:cNvSpPr>
            <p:nvPr/>
          </p:nvSpPr>
          <p:spPr bwMode="invGray">
            <a:xfrm>
              <a:off x="6162869" y="1565681"/>
              <a:ext cx="14813" cy="4801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81" name="Freeform 85"/>
            <p:cNvSpPr>
              <a:spLocks/>
            </p:cNvSpPr>
            <p:nvPr/>
          </p:nvSpPr>
          <p:spPr bwMode="invGray">
            <a:xfrm>
              <a:off x="5739662" y="1570483"/>
              <a:ext cx="59249" cy="6401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2108" y="205978"/>
            <a:ext cx="6859785" cy="765572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8" y="1428750"/>
            <a:ext cx="3313277" cy="5715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350" b="0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8" y="2114552"/>
            <a:ext cx="3313277" cy="2514601"/>
          </a:xfrm>
        </p:spPr>
        <p:txBody>
          <a:bodyPr/>
          <a:lstStyle>
            <a:lvl1pPr>
              <a:defRPr sz="1350"/>
            </a:lvl1pPr>
            <a:lvl2pPr>
              <a:defRPr sz="1125"/>
            </a:lvl2pPr>
            <a:lvl3pPr>
              <a:defRPr sz="1013"/>
            </a:lvl3pPr>
            <a:lvl4pPr>
              <a:defRPr sz="900"/>
            </a:lvl4pPr>
            <a:lvl5pPr>
              <a:defRPr sz="900"/>
            </a:lvl5pPr>
            <a:lvl6pPr marL="1100709">
              <a:defRPr sz="900"/>
            </a:lvl6pPr>
            <a:lvl7pPr marL="1100709">
              <a:defRPr sz="900" baseline="0"/>
            </a:lvl7pPr>
            <a:lvl8pPr marL="1100709">
              <a:defRPr sz="900" baseline="0"/>
            </a:lvl8pPr>
            <a:lvl9pPr marL="1100709">
              <a:defRPr sz="9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428750"/>
            <a:ext cx="3313277" cy="5715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350" b="0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114552"/>
            <a:ext cx="3313277" cy="2514601"/>
          </a:xfrm>
        </p:spPr>
        <p:txBody>
          <a:bodyPr/>
          <a:lstStyle>
            <a:lvl1pPr>
              <a:defRPr sz="1350"/>
            </a:lvl1pPr>
            <a:lvl2pPr>
              <a:defRPr sz="1125"/>
            </a:lvl2pPr>
            <a:lvl3pPr>
              <a:defRPr sz="1013"/>
            </a:lvl3pPr>
            <a:lvl4pPr>
              <a:defRPr sz="900"/>
            </a:lvl4pPr>
            <a:lvl5pPr marL="1100709">
              <a:defRPr sz="900"/>
            </a:lvl5pPr>
            <a:lvl6pPr marL="1100709">
              <a:defRPr sz="900"/>
            </a:lvl6pPr>
            <a:lvl7pPr marL="1100709">
              <a:defRPr sz="900"/>
            </a:lvl7pPr>
            <a:lvl8pPr marL="1100709">
              <a:defRPr sz="900"/>
            </a:lvl8pPr>
            <a:lvl9pPr marL="1100709"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82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3" name="Date Placeholder 6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t>5/9/2024</a:t>
            </a:fld>
            <a:endParaRPr lang="en-US"/>
          </a:p>
        </p:txBody>
      </p:sp>
      <p:sp>
        <p:nvSpPr>
          <p:cNvPr id="84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93345">
              <a:lnSpc>
                <a:spcPts val="1238"/>
              </a:lnSpc>
            </a:pPr>
            <a:fld id="{81D60167-4931-47E6-BA6A-407CBD079E47}" type="slidenum">
              <a:rPr lang="en-US" smtClean="0"/>
              <a:pPr marL="93345">
                <a:lnSpc>
                  <a:spcPts val="1238"/>
                </a:lnSpc>
              </a:pPr>
              <a:t>‹#›</a:t>
            </a:fld>
            <a:r>
              <a:rPr lang="en-US" smtClean="0"/>
              <a:t>/</a:t>
            </a:r>
            <a:r>
              <a:rPr lang="en-US" spc="-4" smtClean="0"/>
              <a:t>23</a:t>
            </a:r>
            <a:endParaRPr lang="en-US" spc="-4" dirty="0"/>
          </a:p>
        </p:txBody>
      </p:sp>
    </p:spTree>
    <p:extLst>
      <p:ext uri="{BB962C8B-B14F-4D97-AF65-F5344CB8AC3E}">
        <p14:creationId xmlns:p14="http://schemas.microsoft.com/office/powerpoint/2010/main" val="3008219625"/>
      </p:ext>
    </p:extLst>
  </p:cSld>
  <p:clrMapOvr>
    <a:masterClrMapping/>
  </p:clrMapOvr>
  <p:transition spd="med">
    <p:fade/>
  </p:transition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line" descr="Line graphic"/>
          <p:cNvGrpSpPr>
            <a:grpSpLocks/>
          </p:cNvGrpSpPr>
          <p:nvPr/>
        </p:nvGrpSpPr>
        <p:grpSpPr bwMode="auto">
          <a:xfrm>
            <a:off x="1141413" y="1135856"/>
            <a:ext cx="7929562" cy="47625"/>
            <a:chOff x="1522413" y="1514475"/>
            <a:chExt cx="10569575" cy="64008"/>
          </a:xfrm>
        </p:grpSpPr>
        <p:sp>
          <p:nvSpPr>
            <p:cNvPr id="4" name="Freeform 10"/>
            <p:cNvSpPr>
              <a:spLocks/>
            </p:cNvSpPr>
            <p:nvPr/>
          </p:nvSpPr>
          <p:spPr bwMode="invGray">
            <a:xfrm>
              <a:off x="12028507" y="1525677"/>
              <a:ext cx="63481" cy="4800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" name="Freeform 11"/>
            <p:cNvSpPr>
              <a:spLocks/>
            </p:cNvSpPr>
            <p:nvPr/>
          </p:nvSpPr>
          <p:spPr bwMode="invGray">
            <a:xfrm>
              <a:off x="12022160" y="1533677"/>
              <a:ext cx="19044" cy="0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" name="Freeform 12"/>
            <p:cNvSpPr>
              <a:spLocks/>
            </p:cNvSpPr>
            <p:nvPr/>
          </p:nvSpPr>
          <p:spPr bwMode="invGray">
            <a:xfrm>
              <a:off x="12041203" y="1532078"/>
              <a:ext cx="40205" cy="6401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" name="Freeform 15"/>
            <p:cNvSpPr>
              <a:spLocks/>
            </p:cNvSpPr>
            <p:nvPr/>
          </p:nvSpPr>
          <p:spPr bwMode="invGray">
            <a:xfrm>
              <a:off x="11831717" y="1527277"/>
              <a:ext cx="42321" cy="4801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8" name="Freeform 16"/>
            <p:cNvSpPr>
              <a:spLocks/>
            </p:cNvSpPr>
            <p:nvPr/>
          </p:nvSpPr>
          <p:spPr bwMode="invGray">
            <a:xfrm>
              <a:off x="11808440" y="1532078"/>
              <a:ext cx="42321" cy="1600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9" name="Freeform 17"/>
            <p:cNvSpPr>
              <a:spLocks/>
            </p:cNvSpPr>
            <p:nvPr/>
          </p:nvSpPr>
          <p:spPr bwMode="invGray">
            <a:xfrm>
              <a:off x="12003115" y="1538479"/>
              <a:ext cx="78294" cy="3200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0" name="Freeform 18"/>
            <p:cNvSpPr>
              <a:spLocks/>
            </p:cNvSpPr>
            <p:nvPr/>
          </p:nvSpPr>
          <p:spPr bwMode="invGray">
            <a:xfrm>
              <a:off x="11664550" y="1522477"/>
              <a:ext cx="40205" cy="4800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1" name="Freeform 19"/>
            <p:cNvSpPr>
              <a:spLocks/>
            </p:cNvSpPr>
            <p:nvPr/>
          </p:nvSpPr>
          <p:spPr bwMode="invGray">
            <a:xfrm>
              <a:off x="11505848" y="1522477"/>
              <a:ext cx="93105" cy="4800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2" name="Freeform 20"/>
            <p:cNvSpPr>
              <a:spLocks/>
            </p:cNvSpPr>
            <p:nvPr/>
          </p:nvSpPr>
          <p:spPr bwMode="invGray">
            <a:xfrm>
              <a:off x="11471992" y="1525677"/>
              <a:ext cx="33856" cy="3200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3" name="Freeform 21"/>
            <p:cNvSpPr>
              <a:spLocks/>
            </p:cNvSpPr>
            <p:nvPr/>
          </p:nvSpPr>
          <p:spPr bwMode="invGray">
            <a:xfrm>
              <a:off x="11711102" y="1528877"/>
              <a:ext cx="29624" cy="4800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4" name="Freeform 22"/>
            <p:cNvSpPr>
              <a:spLocks/>
            </p:cNvSpPr>
            <p:nvPr/>
          </p:nvSpPr>
          <p:spPr bwMode="invGray">
            <a:xfrm>
              <a:off x="11692059" y="1533677"/>
              <a:ext cx="33856" cy="0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5" name="Freeform 23"/>
            <p:cNvSpPr>
              <a:spLocks/>
            </p:cNvSpPr>
            <p:nvPr/>
          </p:nvSpPr>
          <p:spPr bwMode="invGray">
            <a:xfrm>
              <a:off x="11740727" y="1533677"/>
              <a:ext cx="423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6" name="Freeform 24"/>
            <p:cNvSpPr>
              <a:spLocks/>
            </p:cNvSpPr>
            <p:nvPr/>
          </p:nvSpPr>
          <p:spPr bwMode="invGray">
            <a:xfrm>
              <a:off x="11840181" y="1538479"/>
              <a:ext cx="71945" cy="8000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7" name="Freeform 25"/>
            <p:cNvSpPr>
              <a:spLocks/>
            </p:cNvSpPr>
            <p:nvPr/>
          </p:nvSpPr>
          <p:spPr bwMode="invGray">
            <a:xfrm>
              <a:off x="11764004" y="1535278"/>
              <a:ext cx="44436" cy="3200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8" name="Freeform 26"/>
            <p:cNvSpPr>
              <a:spLocks/>
            </p:cNvSpPr>
            <p:nvPr/>
          </p:nvSpPr>
          <p:spPr bwMode="invGray">
            <a:xfrm>
              <a:off x="11744959" y="1538479"/>
              <a:ext cx="19045" cy="1600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19" name="Freeform 27"/>
            <p:cNvSpPr>
              <a:spLocks/>
            </p:cNvSpPr>
            <p:nvPr/>
          </p:nvSpPr>
          <p:spPr bwMode="invGray">
            <a:xfrm>
              <a:off x="11482571" y="1532078"/>
              <a:ext cx="84641" cy="3200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0" name="Freeform 28"/>
            <p:cNvSpPr>
              <a:spLocks/>
            </p:cNvSpPr>
            <p:nvPr/>
          </p:nvSpPr>
          <p:spPr bwMode="invGray">
            <a:xfrm>
              <a:off x="11626461" y="1533677"/>
              <a:ext cx="4232" cy="0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1" name="Freeform 29"/>
            <p:cNvSpPr>
              <a:spLocks/>
            </p:cNvSpPr>
            <p:nvPr/>
          </p:nvSpPr>
          <p:spPr bwMode="invGray">
            <a:xfrm>
              <a:off x="11262504" y="1533677"/>
              <a:ext cx="423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2" name="Freeform 30"/>
            <p:cNvSpPr>
              <a:spLocks/>
            </p:cNvSpPr>
            <p:nvPr/>
          </p:nvSpPr>
          <p:spPr bwMode="invGray">
            <a:xfrm>
              <a:off x="11554516" y="1533677"/>
              <a:ext cx="44437" cy="3200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3" name="Freeform 31"/>
            <p:cNvSpPr>
              <a:spLocks/>
            </p:cNvSpPr>
            <p:nvPr/>
          </p:nvSpPr>
          <p:spPr bwMode="invGray">
            <a:xfrm>
              <a:off x="11408511" y="1528877"/>
              <a:ext cx="31740" cy="3200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4" name="Freeform 32"/>
            <p:cNvSpPr>
              <a:spLocks/>
            </p:cNvSpPr>
            <p:nvPr/>
          </p:nvSpPr>
          <p:spPr bwMode="invGray">
            <a:xfrm>
              <a:off x="11617997" y="1532078"/>
              <a:ext cx="6349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5" name="Freeform 33"/>
            <p:cNvSpPr>
              <a:spLocks/>
            </p:cNvSpPr>
            <p:nvPr/>
          </p:nvSpPr>
          <p:spPr bwMode="invGray">
            <a:xfrm>
              <a:off x="11598953" y="1532078"/>
              <a:ext cx="27508" cy="1600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6" name="Freeform 34"/>
            <p:cNvSpPr>
              <a:spLocks/>
            </p:cNvSpPr>
            <p:nvPr/>
          </p:nvSpPr>
          <p:spPr bwMode="invGray">
            <a:xfrm>
              <a:off x="11137659" y="1533677"/>
              <a:ext cx="188326" cy="24004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7" name="Freeform 35"/>
            <p:cNvSpPr>
              <a:spLocks/>
            </p:cNvSpPr>
            <p:nvPr/>
          </p:nvSpPr>
          <p:spPr bwMode="invGray">
            <a:xfrm>
              <a:off x="11266736" y="1528877"/>
              <a:ext cx="95222" cy="4800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8" name="Freeform 36"/>
            <p:cNvSpPr>
              <a:spLocks/>
            </p:cNvSpPr>
            <p:nvPr/>
          </p:nvSpPr>
          <p:spPr bwMode="invGray">
            <a:xfrm>
              <a:off x="11361958" y="1532078"/>
              <a:ext cx="135426" cy="11201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29" name="Freeform 37"/>
            <p:cNvSpPr>
              <a:spLocks/>
            </p:cNvSpPr>
            <p:nvPr/>
          </p:nvSpPr>
          <p:spPr bwMode="invGray">
            <a:xfrm>
              <a:off x="11833832" y="1552880"/>
              <a:ext cx="10581" cy="160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0" name="Freeform 38"/>
            <p:cNvSpPr>
              <a:spLocks/>
            </p:cNvSpPr>
            <p:nvPr/>
          </p:nvSpPr>
          <p:spPr bwMode="invGray">
            <a:xfrm>
              <a:off x="11764004" y="1543279"/>
              <a:ext cx="118498" cy="9601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1" name="Freeform 39"/>
            <p:cNvSpPr>
              <a:spLocks/>
            </p:cNvSpPr>
            <p:nvPr/>
          </p:nvSpPr>
          <p:spPr bwMode="invGray">
            <a:xfrm>
              <a:off x="11554516" y="1543279"/>
              <a:ext cx="69830" cy="6401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2" name="Freeform 40"/>
            <p:cNvSpPr>
              <a:spLocks/>
            </p:cNvSpPr>
            <p:nvPr/>
          </p:nvSpPr>
          <p:spPr bwMode="invGray">
            <a:xfrm>
              <a:off x="11224415" y="1527277"/>
              <a:ext cx="38089" cy="6401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3" name="Freeform 41"/>
            <p:cNvSpPr>
              <a:spLocks/>
            </p:cNvSpPr>
            <p:nvPr/>
          </p:nvSpPr>
          <p:spPr bwMode="invGray">
            <a:xfrm>
              <a:off x="11146123" y="1528877"/>
              <a:ext cx="21160" cy="3200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4" name="Freeform 42"/>
            <p:cNvSpPr>
              <a:spLocks/>
            </p:cNvSpPr>
            <p:nvPr/>
          </p:nvSpPr>
          <p:spPr bwMode="invGray">
            <a:xfrm>
              <a:off x="6196725" y="1565681"/>
              <a:ext cx="21160" cy="160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5" name="Freeform 43"/>
            <p:cNvSpPr>
              <a:spLocks/>
            </p:cNvSpPr>
            <p:nvPr/>
          </p:nvSpPr>
          <p:spPr bwMode="invGray">
            <a:xfrm>
              <a:off x="6355428" y="1565681"/>
              <a:ext cx="10579" cy="0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6" name="Freeform 44"/>
            <p:cNvSpPr>
              <a:spLocks/>
            </p:cNvSpPr>
            <p:nvPr/>
          </p:nvSpPr>
          <p:spPr bwMode="invGray">
            <a:xfrm>
              <a:off x="8949682" y="1522477"/>
              <a:ext cx="63481" cy="6401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7" name="Freeform 45"/>
            <p:cNvSpPr>
              <a:spLocks/>
            </p:cNvSpPr>
            <p:nvPr/>
          </p:nvSpPr>
          <p:spPr bwMode="invGray">
            <a:xfrm>
              <a:off x="7538289" y="1546479"/>
              <a:ext cx="27509" cy="3200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8" name="Freeform 46"/>
            <p:cNvSpPr>
              <a:spLocks/>
            </p:cNvSpPr>
            <p:nvPr/>
          </p:nvSpPr>
          <p:spPr bwMode="invGray">
            <a:xfrm>
              <a:off x="7479040" y="1562481"/>
              <a:ext cx="38089" cy="3200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39" name="Freeform 47"/>
            <p:cNvSpPr>
              <a:spLocks/>
            </p:cNvSpPr>
            <p:nvPr/>
          </p:nvSpPr>
          <p:spPr bwMode="invGray">
            <a:xfrm>
              <a:off x="5409562" y="1568882"/>
              <a:ext cx="38089" cy="3200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0" name="Freeform 48"/>
            <p:cNvSpPr>
              <a:spLocks/>
            </p:cNvSpPr>
            <p:nvPr/>
          </p:nvSpPr>
          <p:spPr bwMode="invGray">
            <a:xfrm>
              <a:off x="10206605" y="1530477"/>
              <a:ext cx="61364" cy="4801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1" name="Freeform 49"/>
            <p:cNvSpPr>
              <a:spLocks/>
            </p:cNvSpPr>
            <p:nvPr/>
          </p:nvSpPr>
          <p:spPr bwMode="invGray">
            <a:xfrm>
              <a:off x="6258091" y="1525677"/>
              <a:ext cx="19044" cy="1600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2" name="Freeform 50"/>
            <p:cNvSpPr>
              <a:spLocks/>
            </p:cNvSpPr>
            <p:nvPr/>
          </p:nvSpPr>
          <p:spPr bwMode="invGray">
            <a:xfrm>
              <a:off x="10134660" y="1527277"/>
              <a:ext cx="71945" cy="4801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3" name="Freeform 51"/>
            <p:cNvSpPr>
              <a:spLocks/>
            </p:cNvSpPr>
            <p:nvPr/>
          </p:nvSpPr>
          <p:spPr bwMode="invGray">
            <a:xfrm>
              <a:off x="2582544" y="1559281"/>
              <a:ext cx="8464" cy="160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4" name="Freeform 52"/>
            <p:cNvSpPr>
              <a:spLocks/>
            </p:cNvSpPr>
            <p:nvPr/>
          </p:nvSpPr>
          <p:spPr bwMode="invGray">
            <a:xfrm>
              <a:off x="1761524" y="1522477"/>
              <a:ext cx="35973" cy="0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5" name="Freeform 53"/>
            <p:cNvSpPr>
              <a:spLocks/>
            </p:cNvSpPr>
            <p:nvPr/>
          </p:nvSpPr>
          <p:spPr bwMode="invGray">
            <a:xfrm>
              <a:off x="10811790" y="1528877"/>
              <a:ext cx="19044" cy="1600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6" name="Freeform 54"/>
            <p:cNvSpPr>
              <a:spLocks/>
            </p:cNvSpPr>
            <p:nvPr/>
          </p:nvSpPr>
          <p:spPr bwMode="invGray">
            <a:xfrm>
              <a:off x="10896431" y="1544879"/>
              <a:ext cx="8464" cy="3200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7" name="Freeform 55"/>
            <p:cNvSpPr>
              <a:spLocks/>
            </p:cNvSpPr>
            <p:nvPr/>
          </p:nvSpPr>
          <p:spPr bwMode="invGray">
            <a:xfrm>
              <a:off x="9946332" y="1554481"/>
              <a:ext cx="6349" cy="0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8" name="Freeform 56"/>
            <p:cNvSpPr>
              <a:spLocks/>
            </p:cNvSpPr>
            <p:nvPr/>
          </p:nvSpPr>
          <p:spPr bwMode="invGray">
            <a:xfrm>
              <a:off x="10818137" y="1532078"/>
              <a:ext cx="23277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49" name="Freeform 57"/>
            <p:cNvSpPr>
              <a:spLocks/>
            </p:cNvSpPr>
            <p:nvPr/>
          </p:nvSpPr>
          <p:spPr bwMode="invGray">
            <a:xfrm>
              <a:off x="10837182" y="1528877"/>
              <a:ext cx="19044" cy="1600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0" name="Freeform 58"/>
            <p:cNvSpPr>
              <a:spLocks/>
            </p:cNvSpPr>
            <p:nvPr/>
          </p:nvSpPr>
          <p:spPr bwMode="invGray">
            <a:xfrm>
              <a:off x="10786397" y="1530477"/>
              <a:ext cx="31740" cy="160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1" name="Freeform 59"/>
            <p:cNvSpPr>
              <a:spLocks/>
            </p:cNvSpPr>
            <p:nvPr/>
          </p:nvSpPr>
          <p:spPr bwMode="invGray">
            <a:xfrm>
              <a:off x="4093390" y="1552880"/>
              <a:ext cx="19045" cy="1601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2" name="Freeform 60"/>
            <p:cNvSpPr>
              <a:spLocks/>
            </p:cNvSpPr>
            <p:nvPr/>
          </p:nvSpPr>
          <p:spPr bwMode="invGray">
            <a:xfrm>
              <a:off x="8528592" y="1567282"/>
              <a:ext cx="2117" cy="1600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3" name="Freeform 61"/>
            <p:cNvSpPr>
              <a:spLocks/>
            </p:cNvSpPr>
            <p:nvPr/>
          </p:nvSpPr>
          <p:spPr bwMode="invGray">
            <a:xfrm>
              <a:off x="8460879" y="1556080"/>
              <a:ext cx="67713" cy="14402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4" name="Freeform 62"/>
            <p:cNvSpPr>
              <a:spLocks noEditPoints="1"/>
            </p:cNvSpPr>
            <p:nvPr/>
          </p:nvSpPr>
          <p:spPr bwMode="invGray">
            <a:xfrm>
              <a:off x="1562617" y="1514475"/>
              <a:ext cx="9562345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5" name="Freeform 63"/>
            <p:cNvSpPr>
              <a:spLocks/>
            </p:cNvSpPr>
            <p:nvPr/>
          </p:nvSpPr>
          <p:spPr bwMode="invGray">
            <a:xfrm>
              <a:off x="7508664" y="1559281"/>
              <a:ext cx="10581" cy="4801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6" name="Freeform 64"/>
            <p:cNvSpPr>
              <a:spLocks/>
            </p:cNvSpPr>
            <p:nvPr/>
          </p:nvSpPr>
          <p:spPr bwMode="invGray">
            <a:xfrm>
              <a:off x="5434954" y="1567282"/>
              <a:ext cx="4232" cy="1600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7" name="Freeform 65"/>
            <p:cNvSpPr>
              <a:spLocks/>
            </p:cNvSpPr>
            <p:nvPr/>
          </p:nvSpPr>
          <p:spPr bwMode="invGray">
            <a:xfrm>
              <a:off x="9673365" y="1567282"/>
              <a:ext cx="25392" cy="3200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8" name="Freeform 66"/>
            <p:cNvSpPr>
              <a:spLocks/>
            </p:cNvSpPr>
            <p:nvPr/>
          </p:nvSpPr>
          <p:spPr bwMode="invGray">
            <a:xfrm>
              <a:off x="10966259" y="1528877"/>
              <a:ext cx="40205" cy="3200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59" name="Freeform 67"/>
            <p:cNvSpPr>
              <a:spLocks/>
            </p:cNvSpPr>
            <p:nvPr/>
          </p:nvSpPr>
          <p:spPr bwMode="invGray">
            <a:xfrm>
              <a:off x="11330217" y="1552880"/>
              <a:ext cx="44437" cy="1601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0" name="Freeform 68"/>
            <p:cNvSpPr>
              <a:spLocks/>
            </p:cNvSpPr>
            <p:nvPr/>
          </p:nvSpPr>
          <p:spPr bwMode="invGray">
            <a:xfrm>
              <a:off x="11042437" y="1540078"/>
              <a:ext cx="61366" cy="6401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1" name="Freeform 69"/>
            <p:cNvSpPr>
              <a:spLocks/>
            </p:cNvSpPr>
            <p:nvPr/>
          </p:nvSpPr>
          <p:spPr bwMode="invGray">
            <a:xfrm>
              <a:off x="11105917" y="1543279"/>
              <a:ext cx="29624" cy="0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2" name="Freeform 70"/>
            <p:cNvSpPr>
              <a:spLocks/>
            </p:cNvSpPr>
            <p:nvPr/>
          </p:nvSpPr>
          <p:spPr bwMode="invGray">
            <a:xfrm>
              <a:off x="10678479" y="1525677"/>
              <a:ext cx="103686" cy="9601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3" name="Freeform 71"/>
            <p:cNvSpPr>
              <a:spLocks/>
            </p:cNvSpPr>
            <p:nvPr/>
          </p:nvSpPr>
          <p:spPr bwMode="invGray">
            <a:xfrm>
              <a:off x="11040321" y="1549679"/>
              <a:ext cx="25392" cy="4801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4" name="Freeform 72"/>
            <p:cNvSpPr>
              <a:spLocks/>
            </p:cNvSpPr>
            <p:nvPr/>
          </p:nvSpPr>
          <p:spPr bwMode="invGray">
            <a:xfrm>
              <a:off x="10841414" y="1549679"/>
              <a:ext cx="59249" cy="1601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5" name="Freeform 73"/>
            <p:cNvSpPr>
              <a:spLocks/>
            </p:cNvSpPr>
            <p:nvPr/>
          </p:nvSpPr>
          <p:spPr bwMode="invGray">
            <a:xfrm>
              <a:off x="10900663" y="1549679"/>
              <a:ext cx="35972" cy="160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6" name="Freeform 74"/>
            <p:cNvSpPr>
              <a:spLocks/>
            </p:cNvSpPr>
            <p:nvPr/>
          </p:nvSpPr>
          <p:spPr bwMode="invGray">
            <a:xfrm>
              <a:off x="10957795" y="1554481"/>
              <a:ext cx="46553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7" name="Freeform 75"/>
            <p:cNvSpPr>
              <a:spLocks/>
            </p:cNvSpPr>
            <p:nvPr/>
          </p:nvSpPr>
          <p:spPr bwMode="invGray">
            <a:xfrm>
              <a:off x="10303942" y="1549679"/>
              <a:ext cx="63481" cy="3200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8" name="Freeform 76"/>
            <p:cNvSpPr>
              <a:spLocks/>
            </p:cNvSpPr>
            <p:nvPr/>
          </p:nvSpPr>
          <p:spPr bwMode="invGray">
            <a:xfrm>
              <a:off x="10483804" y="1557681"/>
              <a:ext cx="23277" cy="6401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69" name="Freeform 77"/>
            <p:cNvSpPr>
              <a:spLocks/>
            </p:cNvSpPr>
            <p:nvPr/>
          </p:nvSpPr>
          <p:spPr bwMode="invGray">
            <a:xfrm>
              <a:off x="10291246" y="1564082"/>
              <a:ext cx="118498" cy="1600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0" name="Freeform 78"/>
            <p:cNvSpPr>
              <a:spLocks/>
            </p:cNvSpPr>
            <p:nvPr/>
          </p:nvSpPr>
          <p:spPr bwMode="invGray">
            <a:xfrm>
              <a:off x="9622580" y="1546479"/>
              <a:ext cx="10579" cy="8002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1" name="Freeform 79"/>
            <p:cNvSpPr>
              <a:spLocks/>
            </p:cNvSpPr>
            <p:nvPr/>
          </p:nvSpPr>
          <p:spPr bwMode="invGray">
            <a:xfrm>
              <a:off x="8951798" y="1568882"/>
              <a:ext cx="97337" cy="8002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2" name="Freeform 80"/>
            <p:cNvSpPr>
              <a:spLocks/>
            </p:cNvSpPr>
            <p:nvPr/>
          </p:nvSpPr>
          <p:spPr bwMode="invGray">
            <a:xfrm>
              <a:off x="9006815" y="1565681"/>
              <a:ext cx="16928" cy="3200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3" name="Freeform 81"/>
            <p:cNvSpPr>
              <a:spLocks/>
            </p:cNvSpPr>
            <p:nvPr/>
          </p:nvSpPr>
          <p:spPr bwMode="invGray">
            <a:xfrm>
              <a:off x="1588009" y="1517675"/>
              <a:ext cx="38089" cy="3200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4" name="Freeform 82"/>
            <p:cNvSpPr>
              <a:spLocks/>
            </p:cNvSpPr>
            <p:nvPr/>
          </p:nvSpPr>
          <p:spPr bwMode="invGray">
            <a:xfrm>
              <a:off x="1522413" y="1519276"/>
              <a:ext cx="29624" cy="4800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5" name="Freeform 83"/>
            <p:cNvSpPr>
              <a:spLocks/>
            </p:cNvSpPr>
            <p:nvPr/>
          </p:nvSpPr>
          <p:spPr bwMode="invGray">
            <a:xfrm>
              <a:off x="6649556" y="1573683"/>
              <a:ext cx="33856" cy="3200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6" name="Freeform 84"/>
            <p:cNvSpPr>
              <a:spLocks/>
            </p:cNvSpPr>
            <p:nvPr/>
          </p:nvSpPr>
          <p:spPr bwMode="invGray">
            <a:xfrm>
              <a:off x="6162869" y="1565681"/>
              <a:ext cx="14813" cy="4801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  <p:sp>
          <p:nvSpPr>
            <p:cNvPr id="77" name="Freeform 85"/>
            <p:cNvSpPr>
              <a:spLocks/>
            </p:cNvSpPr>
            <p:nvPr/>
          </p:nvSpPr>
          <p:spPr bwMode="invGray">
            <a:xfrm>
              <a:off x="5739662" y="1570483"/>
              <a:ext cx="59249" cy="6401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sz="1013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7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9" name="Date Placeholder 2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t>5/9/2024</a:t>
            </a:fld>
            <a:endParaRPr lang="en-US"/>
          </a:p>
        </p:txBody>
      </p:sp>
      <p:sp>
        <p:nvSpPr>
          <p:cNvPr id="80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93345">
              <a:lnSpc>
                <a:spcPts val="1238"/>
              </a:lnSpc>
            </a:pPr>
            <a:fld id="{81D60167-4931-47E6-BA6A-407CBD079E47}" type="slidenum">
              <a:rPr lang="en-US" smtClean="0"/>
              <a:pPr marL="93345">
                <a:lnSpc>
                  <a:spcPts val="1238"/>
                </a:lnSpc>
              </a:pPr>
              <a:t>‹#›</a:t>
            </a:fld>
            <a:r>
              <a:rPr lang="en-US" smtClean="0"/>
              <a:t>/</a:t>
            </a:r>
            <a:r>
              <a:rPr lang="en-US" spc="-4" smtClean="0"/>
              <a:t>23</a:t>
            </a:r>
            <a:endParaRPr lang="en-US" spc="-4" dirty="0"/>
          </a:p>
        </p:txBody>
      </p:sp>
    </p:spTree>
    <p:extLst>
      <p:ext uri="{BB962C8B-B14F-4D97-AF65-F5344CB8AC3E}">
        <p14:creationId xmlns:p14="http://schemas.microsoft.com/office/powerpoint/2010/main" val="869994689"/>
      </p:ext>
    </p:extLst>
  </p:cSld>
  <p:clrMapOvr>
    <a:masterClrMapping/>
  </p:clrMapOvr>
  <p:transition spd="med">
    <p:fade/>
  </p:transition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t>5/9/2024</a:t>
            </a:fld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93345">
              <a:lnSpc>
                <a:spcPts val="1238"/>
              </a:lnSpc>
            </a:pPr>
            <a:fld id="{81D60167-4931-47E6-BA6A-407CBD079E47}" type="slidenum">
              <a:rPr lang="en-US" smtClean="0"/>
              <a:pPr marL="93345">
                <a:lnSpc>
                  <a:spcPts val="1238"/>
                </a:lnSpc>
              </a:pPr>
              <a:t>‹#›</a:t>
            </a:fld>
            <a:r>
              <a:rPr lang="en-US" smtClean="0"/>
              <a:t>/</a:t>
            </a:r>
            <a:r>
              <a:rPr lang="en-US" spc="-4" smtClean="0"/>
              <a:t>23</a:t>
            </a:r>
            <a:endParaRPr lang="en-US" spc="-4" dirty="0"/>
          </a:p>
        </p:txBody>
      </p:sp>
    </p:spTree>
    <p:extLst>
      <p:ext uri="{BB962C8B-B14F-4D97-AF65-F5344CB8AC3E}">
        <p14:creationId xmlns:p14="http://schemas.microsoft.com/office/powerpoint/2010/main" val="3123397891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frame" descr="Box graphic"/>
          <p:cNvGrpSpPr>
            <a:grpSpLocks/>
          </p:cNvGrpSpPr>
          <p:nvPr/>
        </p:nvGrpSpPr>
        <p:grpSpPr bwMode="auto">
          <a:xfrm>
            <a:off x="3314701" y="1222772"/>
            <a:ext cx="4719638" cy="3432572"/>
            <a:chOff x="4417839" y="1630821"/>
            <a:chExt cx="6291028" cy="4575885"/>
          </a:xfrm>
        </p:grpSpPr>
        <p:grpSp>
          <p:nvGrpSpPr>
            <p:cNvPr id="6" name="Group 7"/>
            <p:cNvGrpSpPr>
              <a:grpSpLocks/>
            </p:cNvGrpSpPr>
            <p:nvPr/>
          </p:nvGrpSpPr>
          <p:grpSpPr bwMode="auto">
            <a:xfrm>
              <a:off x="5414491" y="1630821"/>
              <a:ext cx="5294376" cy="4114800"/>
              <a:chOff x="3310555" y="716546"/>
              <a:chExt cx="5294376" cy="4114800"/>
            </a:xfrm>
          </p:grpSpPr>
          <p:grpSp>
            <p:nvGrpSpPr>
              <p:cNvPr id="158" name="Group 157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234" name="Freeform 233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35" name="Freeform 234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36" name="Freeform 235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37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38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39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40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41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42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43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44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45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46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47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48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49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50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51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52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53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54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55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56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57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58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59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60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61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62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63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64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65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66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67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68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69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70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71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72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73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74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75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76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77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78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79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80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81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82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83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84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85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86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87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88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89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90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91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92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93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94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95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96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97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98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99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300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301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302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303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304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305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306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307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</p:grpSp>
          <p:grpSp>
            <p:nvGrpSpPr>
              <p:cNvPr id="159" name="Group 158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160" name="Freeform 159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61" name="Freeform 160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62" name="Freeform 161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63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64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65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66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67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68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69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70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71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72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73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74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75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76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77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78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79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80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81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82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83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84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85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86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87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88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89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90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91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92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93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94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95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96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97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98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99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00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01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02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03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04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05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06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07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08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09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10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11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12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13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14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15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16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17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18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19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20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21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22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23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24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25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26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27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28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29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30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31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32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33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</p:grpSp>
        </p:grpSp>
        <p:grpSp>
          <p:nvGrpSpPr>
            <p:cNvPr id="7" name="Group 8"/>
            <p:cNvGrpSpPr>
              <a:grpSpLocks/>
            </p:cNvGrpSpPr>
            <p:nvPr/>
          </p:nvGrpSpPr>
          <p:grpSpPr bwMode="auto">
            <a:xfrm rot="10800000">
              <a:off x="4417839" y="2091906"/>
              <a:ext cx="5294376" cy="4114800"/>
              <a:chOff x="3310555" y="716546"/>
              <a:chExt cx="5294376" cy="4114800"/>
            </a:xfrm>
          </p:grpSpPr>
          <p:grpSp>
            <p:nvGrpSpPr>
              <p:cNvPr id="8" name="Group 7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84" name="Freeform 83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85" name="Freeform 84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86" name="Freeform 85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87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88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89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90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91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92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93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94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95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96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97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98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99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00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01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02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03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04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05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06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07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08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09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10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11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12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13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14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15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16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17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18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19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20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21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22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23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24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25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26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27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28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29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30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31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32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33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34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35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36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37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38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39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40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41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42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43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44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45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46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47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48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49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50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51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52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53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54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55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56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57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</p:grpSp>
          <p:grpSp>
            <p:nvGrpSpPr>
              <p:cNvPr id="9" name="Group 8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10" name="Freeform 9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1" name="Freeform 10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2" name="Freeform 11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3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4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5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6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7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8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9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0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1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2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3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4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5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6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7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8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9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30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31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32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33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34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35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36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37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38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39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40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41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42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43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44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45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46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47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48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49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50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51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52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53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54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55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56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57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58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59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60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61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62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63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64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65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66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67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68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69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70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71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72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73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74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75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76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77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78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79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80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81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82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83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</p:grp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2108" y="205978"/>
            <a:ext cx="6859785" cy="765572"/>
          </a:xfrm>
        </p:spPr>
        <p:txBody>
          <a:bodyPr>
            <a:noAutofit/>
          </a:bodyPr>
          <a:lstStyle>
            <a:lvl1pPr algn="l">
              <a:defRPr sz="18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2107" y="2571750"/>
            <a:ext cx="2057936" cy="2057400"/>
          </a:xfrm>
        </p:spPr>
        <p:txBody>
          <a:bodyPr anchor="b"/>
          <a:lstStyle>
            <a:lvl1pPr marL="0" indent="0">
              <a:spcBef>
                <a:spcPts val="675"/>
              </a:spcBef>
              <a:buNone/>
              <a:defRPr sz="900"/>
            </a:lvl1pPr>
            <a:lvl2pPr marL="257175" indent="0">
              <a:buNone/>
              <a:defRPr sz="675"/>
            </a:lvl2pPr>
            <a:lvl3pPr marL="514350" indent="0">
              <a:buNone/>
              <a:defRPr sz="563"/>
            </a:lvl3pPr>
            <a:lvl4pPr marL="771525" indent="0">
              <a:buNone/>
              <a:defRPr sz="506"/>
            </a:lvl4pPr>
            <a:lvl5pPr marL="1028700" indent="0">
              <a:buNone/>
              <a:defRPr sz="506"/>
            </a:lvl5pPr>
            <a:lvl6pPr marL="1285875" indent="0">
              <a:buNone/>
              <a:defRPr sz="506"/>
            </a:lvl6pPr>
            <a:lvl7pPr marL="1543050" indent="0">
              <a:buNone/>
              <a:defRPr sz="506"/>
            </a:lvl7pPr>
            <a:lvl8pPr marL="1800225" indent="0">
              <a:buNone/>
              <a:defRPr sz="506"/>
            </a:lvl8pPr>
            <a:lvl9pPr marL="2057400" indent="0">
              <a:buNone/>
              <a:defRPr sz="506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33438" y="1428750"/>
            <a:ext cx="4253068" cy="3028950"/>
          </a:xfrm>
        </p:spPr>
        <p:txBody>
          <a:bodyPr/>
          <a:lstStyle>
            <a:lvl1pPr>
              <a:defRPr sz="1350"/>
            </a:lvl1pPr>
            <a:lvl2pPr>
              <a:defRPr sz="1125"/>
            </a:lvl2pPr>
            <a:lvl3pPr>
              <a:defRPr sz="1013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 baseline="0"/>
            </a:lvl7pPr>
            <a:lvl8pPr>
              <a:defRPr sz="900" baseline="0"/>
            </a:lvl8pPr>
            <a:lvl9pPr>
              <a:defRPr sz="9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308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9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t>5/9/2024</a:t>
            </a:fld>
            <a:endParaRPr lang="en-US"/>
          </a:p>
        </p:txBody>
      </p:sp>
      <p:sp>
        <p:nvSpPr>
          <p:cNvPr id="3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93345">
              <a:lnSpc>
                <a:spcPts val="1238"/>
              </a:lnSpc>
            </a:pPr>
            <a:fld id="{81D60167-4931-47E6-BA6A-407CBD079E47}" type="slidenum">
              <a:rPr lang="en-US" smtClean="0"/>
              <a:pPr marL="93345">
                <a:lnSpc>
                  <a:spcPts val="1238"/>
                </a:lnSpc>
              </a:pPr>
              <a:t>‹#›</a:t>
            </a:fld>
            <a:r>
              <a:rPr lang="en-US" smtClean="0"/>
              <a:t>/</a:t>
            </a:r>
            <a:r>
              <a:rPr lang="en-US" spc="-4" smtClean="0"/>
              <a:t>23</a:t>
            </a:r>
            <a:endParaRPr lang="en-US" spc="-4" dirty="0"/>
          </a:p>
        </p:txBody>
      </p:sp>
    </p:spTree>
    <p:extLst>
      <p:ext uri="{BB962C8B-B14F-4D97-AF65-F5344CB8AC3E}">
        <p14:creationId xmlns:p14="http://schemas.microsoft.com/office/powerpoint/2010/main" val="3912302209"/>
      </p:ext>
    </p:extLst>
  </p:cSld>
  <p:clrMapOvr>
    <a:masterClrMapping/>
  </p:clrMapOvr>
  <p:transition spd="med">
    <p:fade/>
  </p:transition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frame" descr="Box graphic"/>
          <p:cNvGrpSpPr>
            <a:grpSpLocks/>
          </p:cNvGrpSpPr>
          <p:nvPr/>
        </p:nvGrpSpPr>
        <p:grpSpPr bwMode="auto">
          <a:xfrm flipH="1">
            <a:off x="1085851" y="1222772"/>
            <a:ext cx="4719638" cy="3432572"/>
            <a:chOff x="4417839" y="1630821"/>
            <a:chExt cx="6291028" cy="4575885"/>
          </a:xfrm>
        </p:grpSpPr>
        <p:grpSp>
          <p:nvGrpSpPr>
            <p:cNvPr id="6" name="Group 7"/>
            <p:cNvGrpSpPr>
              <a:grpSpLocks/>
            </p:cNvGrpSpPr>
            <p:nvPr/>
          </p:nvGrpSpPr>
          <p:grpSpPr bwMode="auto">
            <a:xfrm>
              <a:off x="5414491" y="1630821"/>
              <a:ext cx="5294376" cy="4114800"/>
              <a:chOff x="3310555" y="716546"/>
              <a:chExt cx="5294376" cy="4114800"/>
            </a:xfrm>
          </p:grpSpPr>
          <p:grpSp>
            <p:nvGrpSpPr>
              <p:cNvPr id="158" name="Group 157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234" name="Freeform 233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35" name="Freeform 234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36" name="Freeform 235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37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38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39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40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41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42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43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44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45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46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47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48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49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50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51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52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53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54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55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56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57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58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59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60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61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62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63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64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65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66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67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68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69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70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71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72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73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74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75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76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77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78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79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80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81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82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83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84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85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86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87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88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89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90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91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92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93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94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95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96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97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98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99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300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301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302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303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304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305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306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307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</p:grpSp>
          <p:grpSp>
            <p:nvGrpSpPr>
              <p:cNvPr id="159" name="Group 158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160" name="Freeform 159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61" name="Freeform 160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62" name="Freeform 161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63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64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65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66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67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68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69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70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71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72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73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74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75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76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77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78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79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80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81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82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83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84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85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86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87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88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89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90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91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92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93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94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95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96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97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98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99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00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01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02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03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04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05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06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07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08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09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10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11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12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13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14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15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16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17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18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19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20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21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22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23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24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25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26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27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28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29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30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31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32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33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</p:grpSp>
        </p:grpSp>
        <p:grpSp>
          <p:nvGrpSpPr>
            <p:cNvPr id="7" name="Group 8"/>
            <p:cNvGrpSpPr>
              <a:grpSpLocks/>
            </p:cNvGrpSpPr>
            <p:nvPr/>
          </p:nvGrpSpPr>
          <p:grpSpPr bwMode="auto">
            <a:xfrm rot="10800000">
              <a:off x="4417839" y="2091906"/>
              <a:ext cx="5294376" cy="4114800"/>
              <a:chOff x="3310555" y="716546"/>
              <a:chExt cx="5294376" cy="4114800"/>
            </a:xfrm>
          </p:grpSpPr>
          <p:grpSp>
            <p:nvGrpSpPr>
              <p:cNvPr id="8" name="Group 7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84" name="Freeform 83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85" name="Freeform 84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86" name="Freeform 85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87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88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89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90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91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92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93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94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95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96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97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98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99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00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01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02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03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04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05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06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07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08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09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10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11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12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13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14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15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16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17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18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19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20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21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22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23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24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25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26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27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28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29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30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31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32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33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34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35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36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37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38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39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40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41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42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43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44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45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46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47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48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49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50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51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52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53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54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55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56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57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</p:grpSp>
          <p:grpSp>
            <p:nvGrpSpPr>
              <p:cNvPr id="9" name="Group 8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10" name="Freeform 9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1" name="Freeform 10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2" name="Freeform 11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3" name="Freeform 12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4" name="Freeform 13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5" name="Freeform 14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6" name="Freeform 15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7" name="Freeform 16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8" name="Freeform 17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19" name="Freeform 18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0" name="Freeform 19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1" name="Freeform 20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2" name="Freeform 21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3" name="Freeform 22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4" name="Freeform 23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5" name="Freeform 24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6" name="Freeform 25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7" name="Freeform 26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8" name="Freeform 27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29" name="Freeform 28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30" name="Freeform 29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31" name="Freeform 30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32" name="Freeform 31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33" name="Freeform 32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34" name="Freeform 33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35" name="Freeform 34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36" name="Freeform 35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37" name="Freeform 36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38" name="Freeform 37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39" name="Freeform 38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40" name="Freeform 39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41" name="Freeform 40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42" name="Freeform 41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43" name="Freeform 42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44" name="Freeform 43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45" name="Freeform 44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46" name="Freeform 45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47" name="Freeform 46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48" name="Freeform 47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49" name="Freeform 48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50" name="Freeform 49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51" name="Freeform 50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52" name="Freeform 51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53" name="Freeform 52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54" name="Freeform 53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55" name="Freeform 54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56" name="Freeform 55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57" name="Freeform 56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58" name="Freeform 57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59" name="Freeform 58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60" name="Freeform 59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61" name="Freeform 60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62" name="Freeform 61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63" name="Freeform 62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64" name="Freeform 63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65" name="Freeform 64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66" name="Freeform 65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67" name="Freeform 66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68" name="Freeform 67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69" name="Freeform 68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70" name="Freeform 69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71" name="Freeform 70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72" name="Freeform 71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73" name="Freeform 72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74" name="Freeform 73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75" name="Freeform 74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76" name="Freeform 75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77" name="Freeform 76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78" name="Freeform 77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79" name="Freeform 78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80" name="Freeform 79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81" name="Freeform 80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82" name="Freeform 81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  <p:sp>
              <p:nvSpPr>
                <p:cNvPr id="83" name="Freeform 82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sz="1013"/>
                </a:p>
              </p:txBody>
            </p:sp>
          </p:grp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2108" y="205978"/>
            <a:ext cx="6859785" cy="765572"/>
          </a:xfrm>
        </p:spPr>
        <p:txBody>
          <a:bodyPr>
            <a:noAutofit/>
          </a:bodyPr>
          <a:lstStyle>
            <a:lvl1pPr algn="l">
              <a:defRPr sz="18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 descr="An empty placeholder to add an image. Click on the placeholder and select the image that you wish to add."/>
          <p:cNvSpPr>
            <a:spLocks noGrp="1"/>
          </p:cNvSpPr>
          <p:nvPr>
            <p:ph type="pic" idx="1"/>
          </p:nvPr>
        </p:nvSpPr>
        <p:spPr>
          <a:xfrm>
            <a:off x="1309721" y="1413233"/>
            <a:ext cx="4253068" cy="3031236"/>
          </a:xfrm>
          <a:solidFill>
            <a:schemeClr val="bg1"/>
          </a:solidFill>
        </p:spPr>
        <p:txBody>
          <a:bodyPr tIns="914400"/>
          <a:lstStyle>
            <a:lvl1pPr marL="0" indent="0" algn="ctr">
              <a:buNone/>
              <a:defRPr sz="135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31015" y="2558811"/>
            <a:ext cx="2057936" cy="2057400"/>
          </a:xfrm>
        </p:spPr>
        <p:txBody>
          <a:bodyPr anchor="b"/>
          <a:lstStyle>
            <a:lvl1pPr marL="0" indent="0">
              <a:spcBef>
                <a:spcPts val="675"/>
              </a:spcBef>
              <a:buNone/>
              <a:defRPr sz="900"/>
            </a:lvl1pPr>
            <a:lvl2pPr marL="257175" indent="0">
              <a:buNone/>
              <a:defRPr sz="675"/>
            </a:lvl2pPr>
            <a:lvl3pPr marL="514350" indent="0">
              <a:buNone/>
              <a:defRPr sz="563"/>
            </a:lvl3pPr>
            <a:lvl4pPr marL="771525" indent="0">
              <a:buNone/>
              <a:defRPr sz="506"/>
            </a:lvl4pPr>
            <a:lvl5pPr marL="1028700" indent="0">
              <a:buNone/>
              <a:defRPr sz="506"/>
            </a:lvl5pPr>
            <a:lvl6pPr marL="1285875" indent="0">
              <a:buNone/>
              <a:defRPr sz="506"/>
            </a:lvl6pPr>
            <a:lvl7pPr marL="1543050" indent="0">
              <a:buNone/>
              <a:defRPr sz="506"/>
            </a:lvl7pPr>
            <a:lvl8pPr marL="1800225" indent="0">
              <a:buNone/>
              <a:defRPr sz="506"/>
            </a:lvl8pPr>
            <a:lvl9pPr marL="2057400" indent="0">
              <a:buNone/>
              <a:defRPr sz="506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8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9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t>5/9/2024</a:t>
            </a:fld>
            <a:endParaRPr lang="en-US"/>
          </a:p>
        </p:txBody>
      </p:sp>
      <p:sp>
        <p:nvSpPr>
          <p:cNvPr id="3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93345">
              <a:lnSpc>
                <a:spcPts val="1238"/>
              </a:lnSpc>
            </a:pPr>
            <a:fld id="{81D60167-4931-47E6-BA6A-407CBD079E47}" type="slidenum">
              <a:rPr lang="en-US" smtClean="0"/>
              <a:pPr marL="93345">
                <a:lnSpc>
                  <a:spcPts val="1238"/>
                </a:lnSpc>
              </a:pPr>
              <a:t>‹#›</a:t>
            </a:fld>
            <a:r>
              <a:rPr lang="en-US" smtClean="0"/>
              <a:t>/</a:t>
            </a:r>
            <a:r>
              <a:rPr lang="en-US" spc="-4" smtClean="0"/>
              <a:t>23</a:t>
            </a:r>
            <a:endParaRPr lang="en-US" spc="-4" dirty="0"/>
          </a:p>
        </p:txBody>
      </p:sp>
    </p:spTree>
    <p:extLst>
      <p:ext uri="{BB962C8B-B14F-4D97-AF65-F5344CB8AC3E}">
        <p14:creationId xmlns:p14="http://schemas.microsoft.com/office/powerpoint/2010/main" val="4096216232"/>
      </p:ext>
    </p:extLst>
  </p:cSld>
  <p:clrMapOvr>
    <a:masterClrMapping/>
  </p:clrMapOvr>
  <p:transition spd="med">
    <p:fade/>
  </p:transition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1141414" y="205978"/>
            <a:ext cx="6861175" cy="765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4" y="1428750"/>
            <a:ext cx="6861175" cy="3200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4" y="4800601"/>
            <a:ext cx="4745037" cy="2071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57900" y="4800601"/>
            <a:ext cx="933450" cy="2071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5/9/2024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43750" y="4800601"/>
            <a:ext cx="858838" cy="2071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93345">
              <a:lnSpc>
                <a:spcPts val="1238"/>
              </a:lnSpc>
            </a:pPr>
            <a:fld id="{81D60167-4931-47E6-BA6A-407CBD079E47}" type="slidenum">
              <a:rPr lang="en-US" smtClean="0"/>
              <a:pPr marL="93345">
                <a:lnSpc>
                  <a:spcPts val="1238"/>
                </a:lnSpc>
              </a:pPr>
              <a:t>‹#›</a:t>
            </a:fld>
            <a:r>
              <a:rPr lang="en-US" smtClean="0"/>
              <a:t>/</a:t>
            </a:r>
            <a:r>
              <a:rPr lang="en-US" spc="-4" smtClean="0"/>
              <a:t>23</a:t>
            </a:r>
            <a:endParaRPr lang="en-US" spc="-4" dirty="0"/>
          </a:p>
        </p:txBody>
      </p:sp>
    </p:spTree>
    <p:extLst>
      <p:ext uri="{BB962C8B-B14F-4D97-AF65-F5344CB8AC3E}">
        <p14:creationId xmlns:p14="http://schemas.microsoft.com/office/powerpoint/2010/main" val="404545955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</p:sldLayoutIdLst>
  <p:transition spd="med">
    <p:fade/>
  </p:transition>
  <p:hf sldNum="0" hdr="0" ftr="0" dt="0"/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18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Consolas" panose="020B0609020204030204" pitchFamily="49" charset="0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Consolas" panose="020B0609020204030204" pitchFamily="49" charset="0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Consolas" panose="020B0609020204030204" pitchFamily="49" charset="0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Consolas" panose="020B0609020204030204" pitchFamily="49" charset="0"/>
        </a:defRPr>
      </a:lvl5pPr>
      <a:lvl6pPr marL="3429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Consolas" panose="020B0609020204030204" pitchFamily="49" charset="0"/>
        </a:defRPr>
      </a:lvl6pPr>
      <a:lvl7pPr marL="685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Consolas" panose="020B0609020204030204" pitchFamily="49" charset="0"/>
        </a:defRPr>
      </a:lvl7pPr>
      <a:lvl8pPr marL="10287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Consolas" panose="020B0609020204030204" pitchFamily="49" charset="0"/>
        </a:defRPr>
      </a:lvl8pPr>
      <a:lvl9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Consolas" panose="020B0609020204030204" pitchFamily="49" charset="0"/>
        </a:defRPr>
      </a:lvl9pPr>
    </p:titleStyle>
    <p:bodyStyle>
      <a:lvl1pPr marL="153591" indent="-153591" algn="l" defTabSz="514350" rtl="0" eaLnBrk="1" fontAlgn="base" hangingPunct="1">
        <a:lnSpc>
          <a:spcPct val="90000"/>
        </a:lnSpc>
        <a:spcBef>
          <a:spcPts val="1013"/>
        </a:spcBef>
        <a:spcAft>
          <a:spcPct val="0"/>
        </a:spcAft>
        <a:buSzPct val="100000"/>
        <a:buFont typeface="Arial" panose="020B0604020202020204" pitchFamily="34" charset="0"/>
        <a:buChar char="▪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323850" indent="-153591" algn="l" defTabSz="514350" rtl="0" eaLnBrk="1" fontAlgn="base" hangingPunct="1">
        <a:lnSpc>
          <a:spcPct val="90000"/>
        </a:lnSpc>
        <a:spcBef>
          <a:spcPts val="338"/>
        </a:spcBef>
        <a:spcAft>
          <a:spcPct val="0"/>
        </a:spcAft>
        <a:buSzPct val="100000"/>
        <a:buFont typeface="Consolas" panose="020B0609020204030204" pitchFamily="49" charset="0"/>
        <a:buChar char="–"/>
        <a:defRPr sz="1125" kern="1200">
          <a:solidFill>
            <a:schemeClr val="tx1"/>
          </a:solidFill>
          <a:latin typeface="+mn-lt"/>
          <a:ea typeface="+mn-ea"/>
          <a:cs typeface="+mn-cs"/>
        </a:defRPr>
      </a:lvl2pPr>
      <a:lvl3pPr marL="452438" indent="-128588" algn="l" defTabSz="514350" rtl="0" eaLnBrk="1" fontAlgn="base" hangingPunct="1">
        <a:lnSpc>
          <a:spcPct val="90000"/>
        </a:lnSpc>
        <a:spcBef>
          <a:spcPts val="338"/>
        </a:spcBef>
        <a:spcAft>
          <a:spcPct val="0"/>
        </a:spcAft>
        <a:buSzPct val="100000"/>
        <a:buFont typeface="Arial" panose="020B0604020202020204" pitchFamily="34" charset="0"/>
        <a:buChar char="▪"/>
        <a:defRPr sz="975" kern="1200">
          <a:solidFill>
            <a:schemeClr val="tx1"/>
          </a:solidFill>
          <a:latin typeface="+mn-lt"/>
          <a:ea typeface="+mn-ea"/>
          <a:cs typeface="+mn-cs"/>
        </a:defRPr>
      </a:lvl3pPr>
      <a:lvl4pPr marL="581025" indent="-128588" algn="l" defTabSz="514350" rtl="0" eaLnBrk="1" fontAlgn="base" hangingPunct="1">
        <a:lnSpc>
          <a:spcPct val="90000"/>
        </a:lnSpc>
        <a:spcBef>
          <a:spcPts val="338"/>
        </a:spcBef>
        <a:spcAft>
          <a:spcPct val="0"/>
        </a:spcAft>
        <a:buSzPct val="100000"/>
        <a:buFont typeface="Consolas" panose="020B0609020204030204" pitchFamily="49" charset="0"/>
        <a:buChar char="–"/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709613" indent="-128588" algn="l" defTabSz="514350" rtl="0" eaLnBrk="1" fontAlgn="base" hangingPunct="1">
        <a:lnSpc>
          <a:spcPct val="90000"/>
        </a:lnSpc>
        <a:spcBef>
          <a:spcPts val="338"/>
        </a:spcBef>
        <a:spcAft>
          <a:spcPct val="0"/>
        </a:spcAft>
        <a:buSzPct val="100000"/>
        <a:buFont typeface="Arial" panose="020B0604020202020204" pitchFamily="34" charset="0"/>
        <a:buChar char="▪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838391" indent="-128588" algn="l" defTabSz="514350" rtl="0" eaLnBrk="1" latinLnBrk="0" hangingPunct="1">
        <a:lnSpc>
          <a:spcPct val="90000"/>
        </a:lnSpc>
        <a:spcBef>
          <a:spcPts val="338"/>
        </a:spcBef>
        <a:buSzPct val="100000"/>
        <a:buFont typeface="Consolas" pitchFamily="49" charset="0"/>
        <a:buChar char="–"/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966978" indent="-128588" algn="l" defTabSz="514350" rtl="0" eaLnBrk="1" latinLnBrk="0" hangingPunct="1">
        <a:lnSpc>
          <a:spcPct val="90000"/>
        </a:lnSpc>
        <a:spcBef>
          <a:spcPts val="338"/>
        </a:spcBef>
        <a:buSzPct val="100000"/>
        <a:buFont typeface="Arial" pitchFamily="34" charset="0"/>
        <a:buChar char="▪"/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095566" indent="-128588" algn="l" defTabSz="514350" rtl="0" eaLnBrk="1" latinLnBrk="0" hangingPunct="1">
        <a:lnSpc>
          <a:spcPct val="90000"/>
        </a:lnSpc>
        <a:spcBef>
          <a:spcPts val="338"/>
        </a:spcBef>
        <a:buSzPct val="100000"/>
        <a:buFont typeface="Consolas" pitchFamily="49" charset="0"/>
        <a:buChar char="–"/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224153" indent="-128588" algn="l" defTabSz="514350" rtl="0" eaLnBrk="1" latinLnBrk="0" hangingPunct="1">
        <a:lnSpc>
          <a:spcPct val="90000"/>
        </a:lnSpc>
        <a:spcBef>
          <a:spcPts val="338"/>
        </a:spcBef>
        <a:buSzPct val="100000"/>
        <a:buFont typeface="Arial" pitchFamily="34" charset="0"/>
        <a:buChar char="▪"/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www.bls.gov/oco/ocos079.htm" TargetMode="Externa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5"/>
          <p:cNvSpPr txBox="1">
            <a:spLocks noGrp="1"/>
          </p:cNvSpPr>
          <p:nvPr>
            <p:ph type="ctrTitle"/>
          </p:nvPr>
        </p:nvSpPr>
        <p:spPr>
          <a:xfrm>
            <a:off x="2062485" y="-3361"/>
            <a:ext cx="6567081" cy="194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sr-Latn-RS" dirty="0" smtClean="0"/>
              <a:t>Language, titles and symbols in medical profession</a:t>
            </a:r>
            <a:endParaRPr dirty="0"/>
          </a:p>
        </p:txBody>
      </p:sp>
      <p:sp>
        <p:nvSpPr>
          <p:cNvPr id="47" name="Google Shape;47;p15"/>
          <p:cNvSpPr txBox="1">
            <a:spLocks noGrp="1"/>
          </p:cNvSpPr>
          <p:nvPr>
            <p:ph type="subTitle" idx="1"/>
          </p:nvPr>
        </p:nvSpPr>
        <p:spPr>
          <a:xfrm>
            <a:off x="2429471" y="3209889"/>
            <a:ext cx="6557961" cy="41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 defTabSz="457207">
              <a:buClr>
                <a:schemeClr val="bg2">
                  <a:lumMod val="40000"/>
                  <a:lumOff val="60000"/>
                </a:schemeClr>
              </a:buClr>
              <a:defRPr/>
            </a:pPr>
            <a:r>
              <a:rPr lang="sr-Latn-RS" b="1" dirty="0"/>
              <a:t>Asst. Prof. Dr. Valentina Opancina, MD, PhD, Assistant Professor</a:t>
            </a:r>
            <a:endParaRPr lang="en-US" b="1" dirty="0"/>
          </a:p>
          <a:p>
            <a:pPr algn="ctr" defTabSz="457207">
              <a:buClr>
                <a:schemeClr val="bg2">
                  <a:lumMod val="40000"/>
                  <a:lumOff val="60000"/>
                </a:schemeClr>
              </a:buClr>
              <a:defRPr/>
            </a:pPr>
            <a:endParaRPr lang="en-US" b="1" dirty="0"/>
          </a:p>
          <a:p>
            <a:pPr algn="ctr" defTabSz="457207">
              <a:buClr>
                <a:schemeClr val="bg2">
                  <a:lumMod val="40000"/>
                  <a:lumOff val="60000"/>
                </a:schemeClr>
              </a:buClr>
              <a:defRPr/>
            </a:pPr>
            <a:r>
              <a:rPr lang="sr-Latn-RS" sz="1600" b="1" dirty="0" smtClean="0"/>
              <a:t>Department of Radiology</a:t>
            </a:r>
          </a:p>
          <a:p>
            <a:pPr algn="ctr" defTabSz="457207">
              <a:buClr>
                <a:schemeClr val="bg2">
                  <a:lumMod val="40000"/>
                  <a:lumOff val="60000"/>
                </a:schemeClr>
              </a:buClr>
              <a:defRPr/>
            </a:pPr>
            <a:r>
              <a:rPr lang="en-US" sz="1600" b="1" dirty="0" smtClean="0"/>
              <a:t>Department </a:t>
            </a:r>
            <a:r>
              <a:rPr lang="en-US" sz="1600" b="1" dirty="0"/>
              <a:t>of Communication Skills, Ethics and Psychology</a:t>
            </a:r>
          </a:p>
          <a:p>
            <a:pPr algn="ctr" defTabSz="457207">
              <a:buClr>
                <a:schemeClr val="bg2">
                  <a:lumMod val="40000"/>
                  <a:lumOff val="60000"/>
                </a:schemeClr>
              </a:buClr>
              <a:defRPr/>
            </a:pPr>
            <a:r>
              <a:rPr lang="en-US" sz="1600" b="1" dirty="0"/>
              <a:t>Faculty of medical sciences, University of </a:t>
            </a:r>
            <a:r>
              <a:rPr lang="en-US" sz="1600" b="1" dirty="0" err="1"/>
              <a:t>Kragujevac</a:t>
            </a:r>
            <a:endParaRPr lang="en-US" sz="1600" b="1" dirty="0"/>
          </a:p>
        </p:txBody>
      </p:sp>
      <p:grpSp>
        <p:nvGrpSpPr>
          <p:cNvPr id="48" name="Google Shape;48;p15"/>
          <p:cNvGrpSpPr/>
          <p:nvPr/>
        </p:nvGrpSpPr>
        <p:grpSpPr>
          <a:xfrm>
            <a:off x="457187" y="411450"/>
            <a:ext cx="1972284" cy="4320380"/>
            <a:chOff x="457200" y="832358"/>
            <a:chExt cx="1780200" cy="3899612"/>
          </a:xfrm>
        </p:grpSpPr>
        <p:sp>
          <p:nvSpPr>
            <p:cNvPr id="49" name="Google Shape;49;p15"/>
            <p:cNvSpPr/>
            <p:nvPr/>
          </p:nvSpPr>
          <p:spPr>
            <a:xfrm>
              <a:off x="457200" y="4333570"/>
              <a:ext cx="1780200" cy="398400"/>
            </a:xfrm>
            <a:prstGeom prst="ellipse">
              <a:avLst/>
            </a:prstGeom>
            <a:solidFill>
              <a:srgbClr val="666666">
                <a:alpha val="1254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15"/>
            <p:cNvSpPr/>
            <p:nvPr/>
          </p:nvSpPr>
          <p:spPr>
            <a:xfrm>
              <a:off x="1043778" y="1432014"/>
              <a:ext cx="164405" cy="300626"/>
            </a:xfrm>
            <a:custGeom>
              <a:avLst/>
              <a:gdLst/>
              <a:ahLst/>
              <a:cxnLst/>
              <a:rect l="l" t="t" r="r" b="b"/>
              <a:pathLst>
                <a:path w="7414" h="13557" fill="none" extrusionOk="0">
                  <a:moveTo>
                    <a:pt x="7413" y="0"/>
                  </a:moveTo>
                  <a:lnTo>
                    <a:pt x="7413" y="0"/>
                  </a:lnTo>
                  <a:lnTo>
                    <a:pt x="7321" y="10"/>
                  </a:lnTo>
                  <a:lnTo>
                    <a:pt x="7055" y="41"/>
                  </a:lnTo>
                  <a:lnTo>
                    <a:pt x="6860" y="72"/>
                  </a:lnTo>
                  <a:lnTo>
                    <a:pt x="6635" y="113"/>
                  </a:lnTo>
                  <a:lnTo>
                    <a:pt x="6379" y="174"/>
                  </a:lnTo>
                  <a:lnTo>
                    <a:pt x="6092" y="256"/>
                  </a:lnTo>
                  <a:lnTo>
                    <a:pt x="5775" y="348"/>
                  </a:lnTo>
                  <a:lnTo>
                    <a:pt x="5437" y="471"/>
                  </a:lnTo>
                  <a:lnTo>
                    <a:pt x="5068" y="614"/>
                  </a:lnTo>
                  <a:lnTo>
                    <a:pt x="4690" y="778"/>
                  </a:lnTo>
                  <a:lnTo>
                    <a:pt x="4280" y="973"/>
                  </a:lnTo>
                  <a:lnTo>
                    <a:pt x="3871" y="1208"/>
                  </a:lnTo>
                  <a:lnTo>
                    <a:pt x="3440" y="1464"/>
                  </a:lnTo>
                  <a:lnTo>
                    <a:pt x="3215" y="1608"/>
                  </a:lnTo>
                  <a:lnTo>
                    <a:pt x="3000" y="1761"/>
                  </a:lnTo>
                  <a:lnTo>
                    <a:pt x="3000" y="1761"/>
                  </a:lnTo>
                  <a:lnTo>
                    <a:pt x="2816" y="1894"/>
                  </a:lnTo>
                  <a:lnTo>
                    <a:pt x="2621" y="2058"/>
                  </a:lnTo>
                  <a:lnTo>
                    <a:pt x="2406" y="2242"/>
                  </a:lnTo>
                  <a:lnTo>
                    <a:pt x="2181" y="2468"/>
                  </a:lnTo>
                  <a:lnTo>
                    <a:pt x="1946" y="2713"/>
                  </a:lnTo>
                  <a:lnTo>
                    <a:pt x="1700" y="2980"/>
                  </a:lnTo>
                  <a:lnTo>
                    <a:pt x="1464" y="3266"/>
                  </a:lnTo>
                  <a:lnTo>
                    <a:pt x="1229" y="3584"/>
                  </a:lnTo>
                  <a:lnTo>
                    <a:pt x="1004" y="3911"/>
                  </a:lnTo>
                  <a:lnTo>
                    <a:pt x="799" y="4260"/>
                  </a:lnTo>
                  <a:lnTo>
                    <a:pt x="696" y="4434"/>
                  </a:lnTo>
                  <a:lnTo>
                    <a:pt x="604" y="4618"/>
                  </a:lnTo>
                  <a:lnTo>
                    <a:pt x="512" y="4802"/>
                  </a:lnTo>
                  <a:lnTo>
                    <a:pt x="430" y="4997"/>
                  </a:lnTo>
                  <a:lnTo>
                    <a:pt x="348" y="5181"/>
                  </a:lnTo>
                  <a:lnTo>
                    <a:pt x="287" y="5376"/>
                  </a:lnTo>
                  <a:lnTo>
                    <a:pt x="215" y="5580"/>
                  </a:lnTo>
                  <a:lnTo>
                    <a:pt x="164" y="5775"/>
                  </a:lnTo>
                  <a:lnTo>
                    <a:pt x="123" y="5980"/>
                  </a:lnTo>
                  <a:lnTo>
                    <a:pt x="82" y="6185"/>
                  </a:lnTo>
                  <a:lnTo>
                    <a:pt x="62" y="6389"/>
                  </a:lnTo>
                  <a:lnTo>
                    <a:pt x="41" y="6594"/>
                  </a:lnTo>
                  <a:lnTo>
                    <a:pt x="41" y="6594"/>
                  </a:lnTo>
                  <a:lnTo>
                    <a:pt x="21" y="7024"/>
                  </a:lnTo>
                  <a:lnTo>
                    <a:pt x="10" y="7444"/>
                  </a:lnTo>
                  <a:lnTo>
                    <a:pt x="0" y="7843"/>
                  </a:lnTo>
                  <a:lnTo>
                    <a:pt x="0" y="8232"/>
                  </a:lnTo>
                  <a:lnTo>
                    <a:pt x="21" y="8959"/>
                  </a:lnTo>
                  <a:lnTo>
                    <a:pt x="62" y="9645"/>
                  </a:lnTo>
                  <a:lnTo>
                    <a:pt x="123" y="10270"/>
                  </a:lnTo>
                  <a:lnTo>
                    <a:pt x="195" y="10843"/>
                  </a:lnTo>
                  <a:lnTo>
                    <a:pt x="266" y="11355"/>
                  </a:lnTo>
                  <a:lnTo>
                    <a:pt x="359" y="11816"/>
                  </a:lnTo>
                  <a:lnTo>
                    <a:pt x="451" y="12226"/>
                  </a:lnTo>
                  <a:lnTo>
                    <a:pt x="533" y="12584"/>
                  </a:lnTo>
                  <a:lnTo>
                    <a:pt x="625" y="12881"/>
                  </a:lnTo>
                  <a:lnTo>
                    <a:pt x="696" y="13127"/>
                  </a:lnTo>
                  <a:lnTo>
                    <a:pt x="819" y="13454"/>
                  </a:lnTo>
                  <a:lnTo>
                    <a:pt x="860" y="13557"/>
                  </a:lnTo>
                </a:path>
              </a:pathLst>
            </a:custGeom>
            <a:noFill/>
            <a:ln w="34825" cap="rnd" cmpd="sng">
              <a:solidFill>
                <a:srgbClr val="43434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15"/>
            <p:cNvSpPr/>
            <p:nvPr/>
          </p:nvSpPr>
          <p:spPr>
            <a:xfrm>
              <a:off x="1379809" y="1424053"/>
              <a:ext cx="129901" cy="269981"/>
            </a:xfrm>
            <a:custGeom>
              <a:avLst/>
              <a:gdLst/>
              <a:ahLst/>
              <a:cxnLst/>
              <a:rect l="l" t="t" r="r" b="b"/>
              <a:pathLst>
                <a:path w="5858" h="12175" fill="none" extrusionOk="0">
                  <a:moveTo>
                    <a:pt x="5622" y="12175"/>
                  </a:moveTo>
                  <a:lnTo>
                    <a:pt x="5622" y="12175"/>
                  </a:lnTo>
                  <a:lnTo>
                    <a:pt x="5684" y="11233"/>
                  </a:lnTo>
                  <a:lnTo>
                    <a:pt x="5735" y="10219"/>
                  </a:lnTo>
                  <a:lnTo>
                    <a:pt x="5786" y="9011"/>
                  </a:lnTo>
                  <a:lnTo>
                    <a:pt x="5837" y="7711"/>
                  </a:lnTo>
                  <a:lnTo>
                    <a:pt x="5847" y="7066"/>
                  </a:lnTo>
                  <a:lnTo>
                    <a:pt x="5858" y="6441"/>
                  </a:lnTo>
                  <a:lnTo>
                    <a:pt x="5858" y="5857"/>
                  </a:lnTo>
                  <a:lnTo>
                    <a:pt x="5847" y="5325"/>
                  </a:lnTo>
                  <a:lnTo>
                    <a:pt x="5827" y="4854"/>
                  </a:lnTo>
                  <a:lnTo>
                    <a:pt x="5796" y="4465"/>
                  </a:lnTo>
                  <a:lnTo>
                    <a:pt x="5796" y="4465"/>
                  </a:lnTo>
                  <a:lnTo>
                    <a:pt x="5776" y="4281"/>
                  </a:lnTo>
                  <a:lnTo>
                    <a:pt x="5745" y="4096"/>
                  </a:lnTo>
                  <a:lnTo>
                    <a:pt x="5704" y="3912"/>
                  </a:lnTo>
                  <a:lnTo>
                    <a:pt x="5663" y="3738"/>
                  </a:lnTo>
                  <a:lnTo>
                    <a:pt x="5612" y="3574"/>
                  </a:lnTo>
                  <a:lnTo>
                    <a:pt x="5550" y="3410"/>
                  </a:lnTo>
                  <a:lnTo>
                    <a:pt x="5489" y="3247"/>
                  </a:lnTo>
                  <a:lnTo>
                    <a:pt x="5428" y="3093"/>
                  </a:lnTo>
                  <a:lnTo>
                    <a:pt x="5346" y="2950"/>
                  </a:lnTo>
                  <a:lnTo>
                    <a:pt x="5274" y="2806"/>
                  </a:lnTo>
                  <a:lnTo>
                    <a:pt x="5192" y="2663"/>
                  </a:lnTo>
                  <a:lnTo>
                    <a:pt x="5100" y="2530"/>
                  </a:lnTo>
                  <a:lnTo>
                    <a:pt x="4916" y="2274"/>
                  </a:lnTo>
                  <a:lnTo>
                    <a:pt x="4711" y="2038"/>
                  </a:lnTo>
                  <a:lnTo>
                    <a:pt x="4486" y="1813"/>
                  </a:lnTo>
                  <a:lnTo>
                    <a:pt x="4260" y="1608"/>
                  </a:lnTo>
                  <a:lnTo>
                    <a:pt x="4015" y="1424"/>
                  </a:lnTo>
                  <a:lnTo>
                    <a:pt x="3769" y="1250"/>
                  </a:lnTo>
                  <a:lnTo>
                    <a:pt x="3513" y="1086"/>
                  </a:lnTo>
                  <a:lnTo>
                    <a:pt x="3257" y="943"/>
                  </a:lnTo>
                  <a:lnTo>
                    <a:pt x="2991" y="810"/>
                  </a:lnTo>
                  <a:lnTo>
                    <a:pt x="2735" y="697"/>
                  </a:lnTo>
                  <a:lnTo>
                    <a:pt x="2469" y="584"/>
                  </a:lnTo>
                  <a:lnTo>
                    <a:pt x="2213" y="492"/>
                  </a:lnTo>
                  <a:lnTo>
                    <a:pt x="1967" y="400"/>
                  </a:lnTo>
                  <a:lnTo>
                    <a:pt x="1721" y="328"/>
                  </a:lnTo>
                  <a:lnTo>
                    <a:pt x="1486" y="267"/>
                  </a:lnTo>
                  <a:lnTo>
                    <a:pt x="1260" y="206"/>
                  </a:lnTo>
                  <a:lnTo>
                    <a:pt x="841" y="124"/>
                  </a:lnTo>
                  <a:lnTo>
                    <a:pt x="503" y="62"/>
                  </a:lnTo>
                  <a:lnTo>
                    <a:pt x="236" y="21"/>
                  </a:lnTo>
                  <a:lnTo>
                    <a:pt x="1" y="1"/>
                  </a:lnTo>
                </a:path>
              </a:pathLst>
            </a:custGeom>
            <a:noFill/>
            <a:ln w="34825" cap="rnd" cmpd="sng">
              <a:solidFill>
                <a:srgbClr val="43434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15"/>
            <p:cNvSpPr/>
            <p:nvPr/>
          </p:nvSpPr>
          <p:spPr>
            <a:xfrm>
              <a:off x="1061940" y="832358"/>
              <a:ext cx="463191" cy="398485"/>
            </a:xfrm>
            <a:custGeom>
              <a:avLst/>
              <a:gdLst/>
              <a:ahLst/>
              <a:cxnLst/>
              <a:rect l="l" t="t" r="r" b="b"/>
              <a:pathLst>
                <a:path w="20888" h="17970" extrusionOk="0">
                  <a:moveTo>
                    <a:pt x="13157" y="0"/>
                  </a:moveTo>
                  <a:lnTo>
                    <a:pt x="12963" y="10"/>
                  </a:lnTo>
                  <a:lnTo>
                    <a:pt x="12779" y="20"/>
                  </a:lnTo>
                  <a:lnTo>
                    <a:pt x="12430" y="61"/>
                  </a:lnTo>
                  <a:lnTo>
                    <a:pt x="12103" y="123"/>
                  </a:lnTo>
                  <a:lnTo>
                    <a:pt x="11806" y="195"/>
                  </a:lnTo>
                  <a:lnTo>
                    <a:pt x="11529" y="287"/>
                  </a:lnTo>
                  <a:lnTo>
                    <a:pt x="11284" y="379"/>
                  </a:lnTo>
                  <a:lnTo>
                    <a:pt x="11058" y="471"/>
                  </a:lnTo>
                  <a:lnTo>
                    <a:pt x="10874" y="563"/>
                  </a:lnTo>
                  <a:lnTo>
                    <a:pt x="10710" y="645"/>
                  </a:lnTo>
                  <a:lnTo>
                    <a:pt x="10495" y="778"/>
                  </a:lnTo>
                  <a:lnTo>
                    <a:pt x="10424" y="819"/>
                  </a:lnTo>
                  <a:lnTo>
                    <a:pt x="9973" y="727"/>
                  </a:lnTo>
                  <a:lnTo>
                    <a:pt x="9553" y="666"/>
                  </a:lnTo>
                  <a:lnTo>
                    <a:pt x="9154" y="614"/>
                  </a:lnTo>
                  <a:lnTo>
                    <a:pt x="8785" y="594"/>
                  </a:lnTo>
                  <a:lnTo>
                    <a:pt x="8427" y="594"/>
                  </a:lnTo>
                  <a:lnTo>
                    <a:pt x="8099" y="604"/>
                  </a:lnTo>
                  <a:lnTo>
                    <a:pt x="7792" y="635"/>
                  </a:lnTo>
                  <a:lnTo>
                    <a:pt x="7506" y="686"/>
                  </a:lnTo>
                  <a:lnTo>
                    <a:pt x="7239" y="747"/>
                  </a:lnTo>
                  <a:lnTo>
                    <a:pt x="6983" y="819"/>
                  </a:lnTo>
                  <a:lnTo>
                    <a:pt x="6748" y="901"/>
                  </a:lnTo>
                  <a:lnTo>
                    <a:pt x="6533" y="1003"/>
                  </a:lnTo>
                  <a:lnTo>
                    <a:pt x="6338" y="1106"/>
                  </a:lnTo>
                  <a:lnTo>
                    <a:pt x="6154" y="1218"/>
                  </a:lnTo>
                  <a:lnTo>
                    <a:pt x="5990" y="1341"/>
                  </a:lnTo>
                  <a:lnTo>
                    <a:pt x="5847" y="1464"/>
                  </a:lnTo>
                  <a:lnTo>
                    <a:pt x="5703" y="1587"/>
                  </a:lnTo>
                  <a:lnTo>
                    <a:pt x="5581" y="1720"/>
                  </a:lnTo>
                  <a:lnTo>
                    <a:pt x="5478" y="1843"/>
                  </a:lnTo>
                  <a:lnTo>
                    <a:pt x="5376" y="1976"/>
                  </a:lnTo>
                  <a:lnTo>
                    <a:pt x="5294" y="2099"/>
                  </a:lnTo>
                  <a:lnTo>
                    <a:pt x="5212" y="2222"/>
                  </a:lnTo>
                  <a:lnTo>
                    <a:pt x="5099" y="2447"/>
                  </a:lnTo>
                  <a:lnTo>
                    <a:pt x="5007" y="2652"/>
                  </a:lnTo>
                  <a:lnTo>
                    <a:pt x="4956" y="2805"/>
                  </a:lnTo>
                  <a:lnTo>
                    <a:pt x="4925" y="2939"/>
                  </a:lnTo>
                  <a:lnTo>
                    <a:pt x="4864" y="2939"/>
                  </a:lnTo>
                  <a:lnTo>
                    <a:pt x="4680" y="2959"/>
                  </a:lnTo>
                  <a:lnTo>
                    <a:pt x="4557" y="2980"/>
                  </a:lnTo>
                  <a:lnTo>
                    <a:pt x="4403" y="3010"/>
                  </a:lnTo>
                  <a:lnTo>
                    <a:pt x="4239" y="3051"/>
                  </a:lnTo>
                  <a:lnTo>
                    <a:pt x="4055" y="3102"/>
                  </a:lnTo>
                  <a:lnTo>
                    <a:pt x="3860" y="3164"/>
                  </a:lnTo>
                  <a:lnTo>
                    <a:pt x="3645" y="3256"/>
                  </a:lnTo>
                  <a:lnTo>
                    <a:pt x="3420" y="3358"/>
                  </a:lnTo>
                  <a:lnTo>
                    <a:pt x="3185" y="3481"/>
                  </a:lnTo>
                  <a:lnTo>
                    <a:pt x="2949" y="3625"/>
                  </a:lnTo>
                  <a:lnTo>
                    <a:pt x="2714" y="3799"/>
                  </a:lnTo>
                  <a:lnTo>
                    <a:pt x="2468" y="4003"/>
                  </a:lnTo>
                  <a:lnTo>
                    <a:pt x="2222" y="4229"/>
                  </a:lnTo>
                  <a:lnTo>
                    <a:pt x="2110" y="4352"/>
                  </a:lnTo>
                  <a:lnTo>
                    <a:pt x="1997" y="4485"/>
                  </a:lnTo>
                  <a:lnTo>
                    <a:pt x="1905" y="4628"/>
                  </a:lnTo>
                  <a:lnTo>
                    <a:pt x="1813" y="4771"/>
                  </a:lnTo>
                  <a:lnTo>
                    <a:pt x="1731" y="4925"/>
                  </a:lnTo>
                  <a:lnTo>
                    <a:pt x="1649" y="5089"/>
                  </a:lnTo>
                  <a:lnTo>
                    <a:pt x="1577" y="5253"/>
                  </a:lnTo>
                  <a:lnTo>
                    <a:pt x="1516" y="5416"/>
                  </a:lnTo>
                  <a:lnTo>
                    <a:pt x="1464" y="5590"/>
                  </a:lnTo>
                  <a:lnTo>
                    <a:pt x="1413" y="5754"/>
                  </a:lnTo>
                  <a:lnTo>
                    <a:pt x="1321" y="6102"/>
                  </a:lnTo>
                  <a:lnTo>
                    <a:pt x="1260" y="6451"/>
                  </a:lnTo>
                  <a:lnTo>
                    <a:pt x="1219" y="6778"/>
                  </a:lnTo>
                  <a:lnTo>
                    <a:pt x="1188" y="7106"/>
                  </a:lnTo>
                  <a:lnTo>
                    <a:pt x="1168" y="7403"/>
                  </a:lnTo>
                  <a:lnTo>
                    <a:pt x="1157" y="7669"/>
                  </a:lnTo>
                  <a:lnTo>
                    <a:pt x="1157" y="7904"/>
                  </a:lnTo>
                  <a:lnTo>
                    <a:pt x="1157" y="8253"/>
                  </a:lnTo>
                  <a:lnTo>
                    <a:pt x="1168" y="8375"/>
                  </a:lnTo>
                  <a:lnTo>
                    <a:pt x="1127" y="8416"/>
                  </a:lnTo>
                  <a:lnTo>
                    <a:pt x="1014" y="8539"/>
                  </a:lnTo>
                  <a:lnTo>
                    <a:pt x="850" y="8744"/>
                  </a:lnTo>
                  <a:lnTo>
                    <a:pt x="656" y="9000"/>
                  </a:lnTo>
                  <a:lnTo>
                    <a:pt x="563" y="9154"/>
                  </a:lnTo>
                  <a:lnTo>
                    <a:pt x="461" y="9317"/>
                  </a:lnTo>
                  <a:lnTo>
                    <a:pt x="369" y="9502"/>
                  </a:lnTo>
                  <a:lnTo>
                    <a:pt x="277" y="9686"/>
                  </a:lnTo>
                  <a:lnTo>
                    <a:pt x="195" y="9891"/>
                  </a:lnTo>
                  <a:lnTo>
                    <a:pt x="123" y="10096"/>
                  </a:lnTo>
                  <a:lnTo>
                    <a:pt x="62" y="10311"/>
                  </a:lnTo>
                  <a:lnTo>
                    <a:pt x="31" y="10536"/>
                  </a:lnTo>
                  <a:lnTo>
                    <a:pt x="0" y="10761"/>
                  </a:lnTo>
                  <a:lnTo>
                    <a:pt x="0" y="11007"/>
                  </a:lnTo>
                  <a:lnTo>
                    <a:pt x="0" y="11263"/>
                  </a:lnTo>
                  <a:lnTo>
                    <a:pt x="21" y="11519"/>
                  </a:lnTo>
                  <a:lnTo>
                    <a:pt x="52" y="11775"/>
                  </a:lnTo>
                  <a:lnTo>
                    <a:pt x="82" y="12031"/>
                  </a:lnTo>
                  <a:lnTo>
                    <a:pt x="174" y="12522"/>
                  </a:lnTo>
                  <a:lnTo>
                    <a:pt x="267" y="12952"/>
                  </a:lnTo>
                  <a:lnTo>
                    <a:pt x="348" y="13290"/>
                  </a:lnTo>
                  <a:lnTo>
                    <a:pt x="441" y="13597"/>
                  </a:lnTo>
                  <a:lnTo>
                    <a:pt x="420" y="13659"/>
                  </a:lnTo>
                  <a:lnTo>
                    <a:pt x="379" y="13812"/>
                  </a:lnTo>
                  <a:lnTo>
                    <a:pt x="338" y="14058"/>
                  </a:lnTo>
                  <a:lnTo>
                    <a:pt x="318" y="14201"/>
                  </a:lnTo>
                  <a:lnTo>
                    <a:pt x="297" y="14365"/>
                  </a:lnTo>
                  <a:lnTo>
                    <a:pt x="297" y="14539"/>
                  </a:lnTo>
                  <a:lnTo>
                    <a:pt x="297" y="14724"/>
                  </a:lnTo>
                  <a:lnTo>
                    <a:pt x="318" y="14918"/>
                  </a:lnTo>
                  <a:lnTo>
                    <a:pt x="359" y="15123"/>
                  </a:lnTo>
                  <a:lnTo>
                    <a:pt x="410" y="15328"/>
                  </a:lnTo>
                  <a:lnTo>
                    <a:pt x="482" y="15543"/>
                  </a:lnTo>
                  <a:lnTo>
                    <a:pt x="574" y="15758"/>
                  </a:lnTo>
                  <a:lnTo>
                    <a:pt x="686" y="15963"/>
                  </a:lnTo>
                  <a:lnTo>
                    <a:pt x="758" y="16065"/>
                  </a:lnTo>
                  <a:lnTo>
                    <a:pt x="840" y="16167"/>
                  </a:lnTo>
                  <a:lnTo>
                    <a:pt x="932" y="16260"/>
                  </a:lnTo>
                  <a:lnTo>
                    <a:pt x="1024" y="16352"/>
                  </a:lnTo>
                  <a:lnTo>
                    <a:pt x="1127" y="16444"/>
                  </a:lnTo>
                  <a:lnTo>
                    <a:pt x="1239" y="16526"/>
                  </a:lnTo>
                  <a:lnTo>
                    <a:pt x="1475" y="16679"/>
                  </a:lnTo>
                  <a:lnTo>
                    <a:pt x="1720" y="16823"/>
                  </a:lnTo>
                  <a:lnTo>
                    <a:pt x="1987" y="16946"/>
                  </a:lnTo>
                  <a:lnTo>
                    <a:pt x="2253" y="17058"/>
                  </a:lnTo>
                  <a:lnTo>
                    <a:pt x="2509" y="17150"/>
                  </a:lnTo>
                  <a:lnTo>
                    <a:pt x="2765" y="17242"/>
                  </a:lnTo>
                  <a:lnTo>
                    <a:pt x="3000" y="17314"/>
                  </a:lnTo>
                  <a:lnTo>
                    <a:pt x="3410" y="17417"/>
                  </a:lnTo>
                  <a:lnTo>
                    <a:pt x="3697" y="17478"/>
                  </a:lnTo>
                  <a:lnTo>
                    <a:pt x="3799" y="17498"/>
                  </a:lnTo>
                  <a:lnTo>
                    <a:pt x="5273" y="17601"/>
                  </a:lnTo>
                  <a:lnTo>
                    <a:pt x="6830" y="17703"/>
                  </a:lnTo>
                  <a:lnTo>
                    <a:pt x="8683" y="17806"/>
                  </a:lnTo>
                  <a:lnTo>
                    <a:pt x="10649" y="17898"/>
                  </a:lnTo>
                  <a:lnTo>
                    <a:pt x="11611" y="17928"/>
                  </a:lnTo>
                  <a:lnTo>
                    <a:pt x="12533" y="17959"/>
                  </a:lnTo>
                  <a:lnTo>
                    <a:pt x="13393" y="17969"/>
                  </a:lnTo>
                  <a:lnTo>
                    <a:pt x="14161" y="17969"/>
                  </a:lnTo>
                  <a:lnTo>
                    <a:pt x="14816" y="17949"/>
                  </a:lnTo>
                  <a:lnTo>
                    <a:pt x="15093" y="17939"/>
                  </a:lnTo>
                  <a:lnTo>
                    <a:pt x="15338" y="17918"/>
                  </a:lnTo>
                  <a:lnTo>
                    <a:pt x="15553" y="17888"/>
                  </a:lnTo>
                  <a:lnTo>
                    <a:pt x="15758" y="17847"/>
                  </a:lnTo>
                  <a:lnTo>
                    <a:pt x="15963" y="17795"/>
                  </a:lnTo>
                  <a:lnTo>
                    <a:pt x="16157" y="17734"/>
                  </a:lnTo>
                  <a:lnTo>
                    <a:pt x="16342" y="17672"/>
                  </a:lnTo>
                  <a:lnTo>
                    <a:pt x="16516" y="17591"/>
                  </a:lnTo>
                  <a:lnTo>
                    <a:pt x="16690" y="17509"/>
                  </a:lnTo>
                  <a:lnTo>
                    <a:pt x="16854" y="17427"/>
                  </a:lnTo>
                  <a:lnTo>
                    <a:pt x="17007" y="17324"/>
                  </a:lnTo>
                  <a:lnTo>
                    <a:pt x="17151" y="17232"/>
                  </a:lnTo>
                  <a:lnTo>
                    <a:pt x="17294" y="17130"/>
                  </a:lnTo>
                  <a:lnTo>
                    <a:pt x="17417" y="17017"/>
                  </a:lnTo>
                  <a:lnTo>
                    <a:pt x="17550" y="16915"/>
                  </a:lnTo>
                  <a:lnTo>
                    <a:pt x="17663" y="16802"/>
                  </a:lnTo>
                  <a:lnTo>
                    <a:pt x="17878" y="16577"/>
                  </a:lnTo>
                  <a:lnTo>
                    <a:pt x="18062" y="16362"/>
                  </a:lnTo>
                  <a:lnTo>
                    <a:pt x="18215" y="16147"/>
                  </a:lnTo>
                  <a:lnTo>
                    <a:pt x="18349" y="15952"/>
                  </a:lnTo>
                  <a:lnTo>
                    <a:pt x="18461" y="15778"/>
                  </a:lnTo>
                  <a:lnTo>
                    <a:pt x="18543" y="15635"/>
                  </a:lnTo>
                  <a:lnTo>
                    <a:pt x="18594" y="15522"/>
                  </a:lnTo>
                  <a:lnTo>
                    <a:pt x="18646" y="15430"/>
                  </a:lnTo>
                  <a:lnTo>
                    <a:pt x="18686" y="15410"/>
                  </a:lnTo>
                  <a:lnTo>
                    <a:pt x="18830" y="15358"/>
                  </a:lnTo>
                  <a:lnTo>
                    <a:pt x="19024" y="15266"/>
                  </a:lnTo>
                  <a:lnTo>
                    <a:pt x="19147" y="15195"/>
                  </a:lnTo>
                  <a:lnTo>
                    <a:pt x="19280" y="15113"/>
                  </a:lnTo>
                  <a:lnTo>
                    <a:pt x="19413" y="15010"/>
                  </a:lnTo>
                  <a:lnTo>
                    <a:pt x="19547" y="14898"/>
                  </a:lnTo>
                  <a:lnTo>
                    <a:pt x="19690" y="14765"/>
                  </a:lnTo>
                  <a:lnTo>
                    <a:pt x="19823" y="14601"/>
                  </a:lnTo>
                  <a:lnTo>
                    <a:pt x="19956" y="14427"/>
                  </a:lnTo>
                  <a:lnTo>
                    <a:pt x="20089" y="14232"/>
                  </a:lnTo>
                  <a:lnTo>
                    <a:pt x="20202" y="14017"/>
                  </a:lnTo>
                  <a:lnTo>
                    <a:pt x="20314" y="13771"/>
                  </a:lnTo>
                  <a:lnTo>
                    <a:pt x="20366" y="13638"/>
                  </a:lnTo>
                  <a:lnTo>
                    <a:pt x="20396" y="13505"/>
                  </a:lnTo>
                  <a:lnTo>
                    <a:pt x="20427" y="13372"/>
                  </a:lnTo>
                  <a:lnTo>
                    <a:pt x="20458" y="13239"/>
                  </a:lnTo>
                  <a:lnTo>
                    <a:pt x="20468" y="13106"/>
                  </a:lnTo>
                  <a:lnTo>
                    <a:pt x="20489" y="12973"/>
                  </a:lnTo>
                  <a:lnTo>
                    <a:pt x="20489" y="12707"/>
                  </a:lnTo>
                  <a:lnTo>
                    <a:pt x="20478" y="12451"/>
                  </a:lnTo>
                  <a:lnTo>
                    <a:pt x="20448" y="12195"/>
                  </a:lnTo>
                  <a:lnTo>
                    <a:pt x="20407" y="11949"/>
                  </a:lnTo>
                  <a:lnTo>
                    <a:pt x="20355" y="11724"/>
                  </a:lnTo>
                  <a:lnTo>
                    <a:pt x="20294" y="11509"/>
                  </a:lnTo>
                  <a:lnTo>
                    <a:pt x="20233" y="11304"/>
                  </a:lnTo>
                  <a:lnTo>
                    <a:pt x="20110" y="10986"/>
                  </a:lnTo>
                  <a:lnTo>
                    <a:pt x="20018" y="10771"/>
                  </a:lnTo>
                  <a:lnTo>
                    <a:pt x="19987" y="10700"/>
                  </a:lnTo>
                  <a:lnTo>
                    <a:pt x="20038" y="10618"/>
                  </a:lnTo>
                  <a:lnTo>
                    <a:pt x="20110" y="10515"/>
                  </a:lnTo>
                  <a:lnTo>
                    <a:pt x="20192" y="10382"/>
                  </a:lnTo>
                  <a:lnTo>
                    <a:pt x="20284" y="10219"/>
                  </a:lnTo>
                  <a:lnTo>
                    <a:pt x="20396" y="10014"/>
                  </a:lnTo>
                  <a:lnTo>
                    <a:pt x="20499" y="9778"/>
                  </a:lnTo>
                  <a:lnTo>
                    <a:pt x="20601" y="9512"/>
                  </a:lnTo>
                  <a:lnTo>
                    <a:pt x="20693" y="9215"/>
                  </a:lnTo>
                  <a:lnTo>
                    <a:pt x="20775" y="8887"/>
                  </a:lnTo>
                  <a:lnTo>
                    <a:pt x="20806" y="8713"/>
                  </a:lnTo>
                  <a:lnTo>
                    <a:pt x="20837" y="8539"/>
                  </a:lnTo>
                  <a:lnTo>
                    <a:pt x="20857" y="8355"/>
                  </a:lnTo>
                  <a:lnTo>
                    <a:pt x="20878" y="8160"/>
                  </a:lnTo>
                  <a:lnTo>
                    <a:pt x="20888" y="7966"/>
                  </a:lnTo>
                  <a:lnTo>
                    <a:pt x="20888" y="7761"/>
                  </a:lnTo>
                  <a:lnTo>
                    <a:pt x="20878" y="7546"/>
                  </a:lnTo>
                  <a:lnTo>
                    <a:pt x="20857" y="7331"/>
                  </a:lnTo>
                  <a:lnTo>
                    <a:pt x="20837" y="7116"/>
                  </a:lnTo>
                  <a:lnTo>
                    <a:pt x="20796" y="6891"/>
                  </a:lnTo>
                  <a:lnTo>
                    <a:pt x="20745" y="6655"/>
                  </a:lnTo>
                  <a:lnTo>
                    <a:pt x="20683" y="6420"/>
                  </a:lnTo>
                  <a:lnTo>
                    <a:pt x="20622" y="6195"/>
                  </a:lnTo>
                  <a:lnTo>
                    <a:pt x="20540" y="5969"/>
                  </a:lnTo>
                  <a:lnTo>
                    <a:pt x="20448" y="5765"/>
                  </a:lnTo>
                  <a:lnTo>
                    <a:pt x="20355" y="5560"/>
                  </a:lnTo>
                  <a:lnTo>
                    <a:pt x="20253" y="5375"/>
                  </a:lnTo>
                  <a:lnTo>
                    <a:pt x="20151" y="5191"/>
                  </a:lnTo>
                  <a:lnTo>
                    <a:pt x="20038" y="5017"/>
                  </a:lnTo>
                  <a:lnTo>
                    <a:pt x="19915" y="4864"/>
                  </a:lnTo>
                  <a:lnTo>
                    <a:pt x="19803" y="4710"/>
                  </a:lnTo>
                  <a:lnTo>
                    <a:pt x="19680" y="4567"/>
                  </a:lnTo>
                  <a:lnTo>
                    <a:pt x="19547" y="4433"/>
                  </a:lnTo>
                  <a:lnTo>
                    <a:pt x="19424" y="4300"/>
                  </a:lnTo>
                  <a:lnTo>
                    <a:pt x="19291" y="4188"/>
                  </a:lnTo>
                  <a:lnTo>
                    <a:pt x="19157" y="4075"/>
                  </a:lnTo>
                  <a:lnTo>
                    <a:pt x="18902" y="3881"/>
                  </a:lnTo>
                  <a:lnTo>
                    <a:pt x="18656" y="3717"/>
                  </a:lnTo>
                  <a:lnTo>
                    <a:pt x="18410" y="3584"/>
                  </a:lnTo>
                  <a:lnTo>
                    <a:pt x="18185" y="3471"/>
                  </a:lnTo>
                  <a:lnTo>
                    <a:pt x="17980" y="3389"/>
                  </a:lnTo>
                  <a:lnTo>
                    <a:pt x="17806" y="3328"/>
                  </a:lnTo>
                  <a:lnTo>
                    <a:pt x="17663" y="3287"/>
                  </a:lnTo>
                  <a:lnTo>
                    <a:pt x="17560" y="3276"/>
                  </a:lnTo>
                  <a:lnTo>
                    <a:pt x="17489" y="3276"/>
                  </a:lnTo>
                  <a:lnTo>
                    <a:pt x="17468" y="3266"/>
                  </a:lnTo>
                  <a:lnTo>
                    <a:pt x="17448" y="3246"/>
                  </a:lnTo>
                  <a:lnTo>
                    <a:pt x="17396" y="3164"/>
                  </a:lnTo>
                  <a:lnTo>
                    <a:pt x="17325" y="3041"/>
                  </a:lnTo>
                  <a:lnTo>
                    <a:pt x="17243" y="2867"/>
                  </a:lnTo>
                  <a:lnTo>
                    <a:pt x="17151" y="2662"/>
                  </a:lnTo>
                  <a:lnTo>
                    <a:pt x="17028" y="2427"/>
                  </a:lnTo>
                  <a:lnTo>
                    <a:pt x="16895" y="2171"/>
                  </a:lnTo>
                  <a:lnTo>
                    <a:pt x="16731" y="1894"/>
                  </a:lnTo>
                  <a:lnTo>
                    <a:pt x="16547" y="1618"/>
                  </a:lnTo>
                  <a:lnTo>
                    <a:pt x="16444" y="1485"/>
                  </a:lnTo>
                  <a:lnTo>
                    <a:pt x="16332" y="1341"/>
                  </a:lnTo>
                  <a:lnTo>
                    <a:pt x="16219" y="1208"/>
                  </a:lnTo>
                  <a:lnTo>
                    <a:pt x="16086" y="1075"/>
                  </a:lnTo>
                  <a:lnTo>
                    <a:pt x="15963" y="952"/>
                  </a:lnTo>
                  <a:lnTo>
                    <a:pt x="15820" y="829"/>
                  </a:lnTo>
                  <a:lnTo>
                    <a:pt x="15666" y="706"/>
                  </a:lnTo>
                  <a:lnTo>
                    <a:pt x="15512" y="594"/>
                  </a:lnTo>
                  <a:lnTo>
                    <a:pt x="15349" y="491"/>
                  </a:lnTo>
                  <a:lnTo>
                    <a:pt x="15175" y="399"/>
                  </a:lnTo>
                  <a:lnTo>
                    <a:pt x="14990" y="317"/>
                  </a:lnTo>
                  <a:lnTo>
                    <a:pt x="14796" y="235"/>
                  </a:lnTo>
                  <a:lnTo>
                    <a:pt x="14591" y="174"/>
                  </a:lnTo>
                  <a:lnTo>
                    <a:pt x="14386" y="123"/>
                  </a:lnTo>
                  <a:lnTo>
                    <a:pt x="14161" y="82"/>
                  </a:lnTo>
                  <a:lnTo>
                    <a:pt x="13956" y="41"/>
                  </a:lnTo>
                  <a:lnTo>
                    <a:pt x="13751" y="20"/>
                  </a:lnTo>
                  <a:lnTo>
                    <a:pt x="13547" y="10"/>
                  </a:lnTo>
                  <a:lnTo>
                    <a:pt x="1334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15"/>
            <p:cNvSpPr/>
            <p:nvPr/>
          </p:nvSpPr>
          <p:spPr>
            <a:xfrm>
              <a:off x="1110306" y="1152954"/>
              <a:ext cx="53153" cy="75173"/>
            </a:xfrm>
            <a:custGeom>
              <a:avLst/>
              <a:gdLst/>
              <a:ahLst/>
              <a:cxnLst/>
              <a:rect l="l" t="t" r="r" b="b"/>
              <a:pathLst>
                <a:path w="2397" h="3390" extrusionOk="0">
                  <a:moveTo>
                    <a:pt x="1526" y="0"/>
                  </a:moveTo>
                  <a:lnTo>
                    <a:pt x="1352" y="31"/>
                  </a:lnTo>
                  <a:lnTo>
                    <a:pt x="1188" y="72"/>
                  </a:lnTo>
                  <a:lnTo>
                    <a:pt x="1034" y="134"/>
                  </a:lnTo>
                  <a:lnTo>
                    <a:pt x="891" y="205"/>
                  </a:lnTo>
                  <a:lnTo>
                    <a:pt x="748" y="287"/>
                  </a:lnTo>
                  <a:lnTo>
                    <a:pt x="615" y="379"/>
                  </a:lnTo>
                  <a:lnTo>
                    <a:pt x="492" y="492"/>
                  </a:lnTo>
                  <a:lnTo>
                    <a:pt x="389" y="615"/>
                  </a:lnTo>
                  <a:lnTo>
                    <a:pt x="287" y="748"/>
                  </a:lnTo>
                  <a:lnTo>
                    <a:pt x="205" y="881"/>
                  </a:lnTo>
                  <a:lnTo>
                    <a:pt x="133" y="1035"/>
                  </a:lnTo>
                  <a:lnTo>
                    <a:pt x="72" y="1188"/>
                  </a:lnTo>
                  <a:lnTo>
                    <a:pt x="31" y="1352"/>
                  </a:lnTo>
                  <a:lnTo>
                    <a:pt x="10" y="1516"/>
                  </a:lnTo>
                  <a:lnTo>
                    <a:pt x="0" y="1690"/>
                  </a:lnTo>
                  <a:lnTo>
                    <a:pt x="10" y="1864"/>
                  </a:lnTo>
                  <a:lnTo>
                    <a:pt x="31" y="2038"/>
                  </a:lnTo>
                  <a:lnTo>
                    <a:pt x="72" y="2192"/>
                  </a:lnTo>
                  <a:lnTo>
                    <a:pt x="133" y="2355"/>
                  </a:lnTo>
                  <a:lnTo>
                    <a:pt x="205" y="2499"/>
                  </a:lnTo>
                  <a:lnTo>
                    <a:pt x="287" y="2642"/>
                  </a:lnTo>
                  <a:lnTo>
                    <a:pt x="389" y="2775"/>
                  </a:lnTo>
                  <a:lnTo>
                    <a:pt x="492" y="2888"/>
                  </a:lnTo>
                  <a:lnTo>
                    <a:pt x="615" y="3000"/>
                  </a:lnTo>
                  <a:lnTo>
                    <a:pt x="748" y="3093"/>
                  </a:lnTo>
                  <a:lnTo>
                    <a:pt x="891" y="3185"/>
                  </a:lnTo>
                  <a:lnTo>
                    <a:pt x="1034" y="3256"/>
                  </a:lnTo>
                  <a:lnTo>
                    <a:pt x="1188" y="3308"/>
                  </a:lnTo>
                  <a:lnTo>
                    <a:pt x="1352" y="3349"/>
                  </a:lnTo>
                  <a:lnTo>
                    <a:pt x="1526" y="3379"/>
                  </a:lnTo>
                  <a:lnTo>
                    <a:pt x="1700" y="3390"/>
                  </a:lnTo>
                  <a:lnTo>
                    <a:pt x="2396" y="3390"/>
                  </a:lnTo>
                  <a:lnTo>
                    <a:pt x="2396" y="0"/>
                  </a:lnTo>
                  <a:close/>
                </a:path>
              </a:pathLst>
            </a:custGeom>
            <a:solidFill>
              <a:srgbClr val="C866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15"/>
            <p:cNvSpPr/>
            <p:nvPr/>
          </p:nvSpPr>
          <p:spPr>
            <a:xfrm>
              <a:off x="1409104" y="1152954"/>
              <a:ext cx="53153" cy="75173"/>
            </a:xfrm>
            <a:custGeom>
              <a:avLst/>
              <a:gdLst/>
              <a:ahLst/>
              <a:cxnLst/>
              <a:rect l="l" t="t" r="r" b="b"/>
              <a:pathLst>
                <a:path w="2397" h="3390" extrusionOk="0">
                  <a:moveTo>
                    <a:pt x="1" y="0"/>
                  </a:moveTo>
                  <a:lnTo>
                    <a:pt x="1" y="3390"/>
                  </a:lnTo>
                  <a:lnTo>
                    <a:pt x="697" y="3390"/>
                  </a:lnTo>
                  <a:lnTo>
                    <a:pt x="871" y="3379"/>
                  </a:lnTo>
                  <a:lnTo>
                    <a:pt x="1045" y="3349"/>
                  </a:lnTo>
                  <a:lnTo>
                    <a:pt x="1199" y="3308"/>
                  </a:lnTo>
                  <a:lnTo>
                    <a:pt x="1363" y="3256"/>
                  </a:lnTo>
                  <a:lnTo>
                    <a:pt x="1506" y="3185"/>
                  </a:lnTo>
                  <a:lnTo>
                    <a:pt x="1649" y="3093"/>
                  </a:lnTo>
                  <a:lnTo>
                    <a:pt x="1782" y="3000"/>
                  </a:lnTo>
                  <a:lnTo>
                    <a:pt x="1895" y="2888"/>
                  </a:lnTo>
                  <a:lnTo>
                    <a:pt x="2008" y="2775"/>
                  </a:lnTo>
                  <a:lnTo>
                    <a:pt x="2110" y="2642"/>
                  </a:lnTo>
                  <a:lnTo>
                    <a:pt x="2192" y="2499"/>
                  </a:lnTo>
                  <a:lnTo>
                    <a:pt x="2264" y="2355"/>
                  </a:lnTo>
                  <a:lnTo>
                    <a:pt x="2315" y="2192"/>
                  </a:lnTo>
                  <a:lnTo>
                    <a:pt x="2356" y="2038"/>
                  </a:lnTo>
                  <a:lnTo>
                    <a:pt x="2386" y="1864"/>
                  </a:lnTo>
                  <a:lnTo>
                    <a:pt x="2397" y="1690"/>
                  </a:lnTo>
                  <a:lnTo>
                    <a:pt x="2386" y="1516"/>
                  </a:lnTo>
                  <a:lnTo>
                    <a:pt x="2356" y="1352"/>
                  </a:lnTo>
                  <a:lnTo>
                    <a:pt x="2315" y="1188"/>
                  </a:lnTo>
                  <a:lnTo>
                    <a:pt x="2264" y="1035"/>
                  </a:lnTo>
                  <a:lnTo>
                    <a:pt x="2192" y="881"/>
                  </a:lnTo>
                  <a:lnTo>
                    <a:pt x="2110" y="748"/>
                  </a:lnTo>
                  <a:lnTo>
                    <a:pt x="2008" y="615"/>
                  </a:lnTo>
                  <a:lnTo>
                    <a:pt x="1895" y="492"/>
                  </a:lnTo>
                  <a:lnTo>
                    <a:pt x="1782" y="379"/>
                  </a:lnTo>
                  <a:lnTo>
                    <a:pt x="1649" y="287"/>
                  </a:lnTo>
                  <a:lnTo>
                    <a:pt x="1506" y="205"/>
                  </a:lnTo>
                  <a:lnTo>
                    <a:pt x="1363" y="134"/>
                  </a:lnTo>
                  <a:lnTo>
                    <a:pt x="1199" y="72"/>
                  </a:lnTo>
                  <a:lnTo>
                    <a:pt x="1045" y="31"/>
                  </a:lnTo>
                  <a:lnTo>
                    <a:pt x="871" y="0"/>
                  </a:lnTo>
                  <a:close/>
                </a:path>
              </a:pathLst>
            </a:custGeom>
            <a:solidFill>
              <a:srgbClr val="C866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15"/>
            <p:cNvSpPr/>
            <p:nvPr/>
          </p:nvSpPr>
          <p:spPr>
            <a:xfrm>
              <a:off x="1682488" y="2226706"/>
              <a:ext cx="173941" cy="911171"/>
            </a:xfrm>
            <a:custGeom>
              <a:avLst/>
              <a:gdLst/>
              <a:ahLst/>
              <a:cxnLst/>
              <a:rect l="l" t="t" r="r" b="b"/>
              <a:pathLst>
                <a:path w="7844" h="41090" extrusionOk="0">
                  <a:moveTo>
                    <a:pt x="7106" y="1"/>
                  </a:moveTo>
                  <a:lnTo>
                    <a:pt x="420" y="1547"/>
                  </a:lnTo>
                  <a:lnTo>
                    <a:pt x="1" y="39052"/>
                  </a:lnTo>
                  <a:lnTo>
                    <a:pt x="134" y="39165"/>
                  </a:lnTo>
                  <a:lnTo>
                    <a:pt x="287" y="39298"/>
                  </a:lnTo>
                  <a:lnTo>
                    <a:pt x="492" y="39451"/>
                  </a:lnTo>
                  <a:lnTo>
                    <a:pt x="738" y="39646"/>
                  </a:lnTo>
                  <a:lnTo>
                    <a:pt x="1035" y="39851"/>
                  </a:lnTo>
                  <a:lnTo>
                    <a:pt x="1362" y="40066"/>
                  </a:lnTo>
                  <a:lnTo>
                    <a:pt x="1721" y="40291"/>
                  </a:lnTo>
                  <a:lnTo>
                    <a:pt x="2110" y="40496"/>
                  </a:lnTo>
                  <a:lnTo>
                    <a:pt x="2315" y="40598"/>
                  </a:lnTo>
                  <a:lnTo>
                    <a:pt x="2519" y="40690"/>
                  </a:lnTo>
                  <a:lnTo>
                    <a:pt x="2724" y="40772"/>
                  </a:lnTo>
                  <a:lnTo>
                    <a:pt x="2939" y="40854"/>
                  </a:lnTo>
                  <a:lnTo>
                    <a:pt x="3144" y="40916"/>
                  </a:lnTo>
                  <a:lnTo>
                    <a:pt x="3359" y="40977"/>
                  </a:lnTo>
                  <a:lnTo>
                    <a:pt x="3584" y="41028"/>
                  </a:lnTo>
                  <a:lnTo>
                    <a:pt x="3799" y="41059"/>
                  </a:lnTo>
                  <a:lnTo>
                    <a:pt x="4014" y="41090"/>
                  </a:lnTo>
                  <a:lnTo>
                    <a:pt x="4444" y="41090"/>
                  </a:lnTo>
                  <a:lnTo>
                    <a:pt x="4649" y="41059"/>
                  </a:lnTo>
                  <a:lnTo>
                    <a:pt x="4864" y="41018"/>
                  </a:lnTo>
                  <a:lnTo>
                    <a:pt x="5069" y="40957"/>
                  </a:lnTo>
                  <a:lnTo>
                    <a:pt x="5263" y="40885"/>
                  </a:lnTo>
                  <a:lnTo>
                    <a:pt x="5448" y="40793"/>
                  </a:lnTo>
                  <a:lnTo>
                    <a:pt x="5622" y="40701"/>
                  </a:lnTo>
                  <a:lnTo>
                    <a:pt x="5786" y="40588"/>
                  </a:lnTo>
                  <a:lnTo>
                    <a:pt x="5939" y="40465"/>
                  </a:lnTo>
                  <a:lnTo>
                    <a:pt x="6093" y="40332"/>
                  </a:lnTo>
                  <a:lnTo>
                    <a:pt x="6226" y="40189"/>
                  </a:lnTo>
                  <a:lnTo>
                    <a:pt x="6359" y="40045"/>
                  </a:lnTo>
                  <a:lnTo>
                    <a:pt x="6472" y="39892"/>
                  </a:lnTo>
                  <a:lnTo>
                    <a:pt x="6584" y="39728"/>
                  </a:lnTo>
                  <a:lnTo>
                    <a:pt x="6697" y="39564"/>
                  </a:lnTo>
                  <a:lnTo>
                    <a:pt x="6789" y="39390"/>
                  </a:lnTo>
                  <a:lnTo>
                    <a:pt x="6881" y="39216"/>
                  </a:lnTo>
                  <a:lnTo>
                    <a:pt x="6963" y="39032"/>
                  </a:lnTo>
                  <a:lnTo>
                    <a:pt x="7045" y="38858"/>
                  </a:lnTo>
                  <a:lnTo>
                    <a:pt x="7117" y="38673"/>
                  </a:lnTo>
                  <a:lnTo>
                    <a:pt x="7250" y="38294"/>
                  </a:lnTo>
                  <a:lnTo>
                    <a:pt x="7362" y="37926"/>
                  </a:lnTo>
                  <a:lnTo>
                    <a:pt x="7454" y="37567"/>
                  </a:lnTo>
                  <a:lnTo>
                    <a:pt x="7536" y="37219"/>
                  </a:lnTo>
                  <a:lnTo>
                    <a:pt x="7680" y="36574"/>
                  </a:lnTo>
                  <a:lnTo>
                    <a:pt x="7741" y="36308"/>
                  </a:lnTo>
                  <a:lnTo>
                    <a:pt x="7803" y="36062"/>
                  </a:lnTo>
                  <a:lnTo>
                    <a:pt x="7823" y="35939"/>
                  </a:lnTo>
                  <a:lnTo>
                    <a:pt x="7844" y="35786"/>
                  </a:lnTo>
                  <a:lnTo>
                    <a:pt x="7844" y="35612"/>
                  </a:lnTo>
                  <a:lnTo>
                    <a:pt x="7844" y="35407"/>
                  </a:lnTo>
                  <a:lnTo>
                    <a:pt x="7823" y="35192"/>
                  </a:lnTo>
                  <a:lnTo>
                    <a:pt x="7803" y="34946"/>
                  </a:lnTo>
                  <a:lnTo>
                    <a:pt x="7731" y="34414"/>
                  </a:lnTo>
                  <a:lnTo>
                    <a:pt x="7639" y="33820"/>
                  </a:lnTo>
                  <a:lnTo>
                    <a:pt x="7526" y="33195"/>
                  </a:lnTo>
                  <a:lnTo>
                    <a:pt x="7403" y="32550"/>
                  </a:lnTo>
                  <a:lnTo>
                    <a:pt x="7260" y="31895"/>
                  </a:lnTo>
                  <a:lnTo>
                    <a:pt x="6984" y="30656"/>
                  </a:lnTo>
                  <a:lnTo>
                    <a:pt x="6728" y="29602"/>
                  </a:lnTo>
                  <a:lnTo>
                    <a:pt x="6472" y="28598"/>
                  </a:lnTo>
                  <a:lnTo>
                    <a:pt x="7106" y="1"/>
                  </a:lnTo>
                  <a:close/>
                </a:path>
              </a:pathLst>
            </a:custGeom>
            <a:solidFill>
              <a:srgbClr val="C866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15"/>
            <p:cNvSpPr/>
            <p:nvPr/>
          </p:nvSpPr>
          <p:spPr>
            <a:xfrm>
              <a:off x="1682488" y="2788220"/>
              <a:ext cx="173941" cy="349678"/>
            </a:xfrm>
            <a:custGeom>
              <a:avLst/>
              <a:gdLst/>
              <a:ahLst/>
              <a:cxnLst/>
              <a:rect l="l" t="t" r="r" b="b"/>
              <a:pathLst>
                <a:path w="7844" h="15769" extrusionOk="0">
                  <a:moveTo>
                    <a:pt x="154" y="1"/>
                  </a:moveTo>
                  <a:lnTo>
                    <a:pt x="1" y="13731"/>
                  </a:lnTo>
                  <a:lnTo>
                    <a:pt x="134" y="13844"/>
                  </a:lnTo>
                  <a:lnTo>
                    <a:pt x="287" y="13977"/>
                  </a:lnTo>
                  <a:lnTo>
                    <a:pt x="492" y="14130"/>
                  </a:lnTo>
                  <a:lnTo>
                    <a:pt x="738" y="14325"/>
                  </a:lnTo>
                  <a:lnTo>
                    <a:pt x="1035" y="14530"/>
                  </a:lnTo>
                  <a:lnTo>
                    <a:pt x="1362" y="14745"/>
                  </a:lnTo>
                  <a:lnTo>
                    <a:pt x="1721" y="14970"/>
                  </a:lnTo>
                  <a:lnTo>
                    <a:pt x="2110" y="15175"/>
                  </a:lnTo>
                  <a:lnTo>
                    <a:pt x="2315" y="15277"/>
                  </a:lnTo>
                  <a:lnTo>
                    <a:pt x="2519" y="15369"/>
                  </a:lnTo>
                  <a:lnTo>
                    <a:pt x="2724" y="15451"/>
                  </a:lnTo>
                  <a:lnTo>
                    <a:pt x="2939" y="15533"/>
                  </a:lnTo>
                  <a:lnTo>
                    <a:pt x="3144" y="15595"/>
                  </a:lnTo>
                  <a:lnTo>
                    <a:pt x="3359" y="15656"/>
                  </a:lnTo>
                  <a:lnTo>
                    <a:pt x="3584" y="15707"/>
                  </a:lnTo>
                  <a:lnTo>
                    <a:pt x="3799" y="15738"/>
                  </a:lnTo>
                  <a:lnTo>
                    <a:pt x="4014" y="15769"/>
                  </a:lnTo>
                  <a:lnTo>
                    <a:pt x="4444" y="15769"/>
                  </a:lnTo>
                  <a:lnTo>
                    <a:pt x="4649" y="15738"/>
                  </a:lnTo>
                  <a:lnTo>
                    <a:pt x="4864" y="15697"/>
                  </a:lnTo>
                  <a:lnTo>
                    <a:pt x="5069" y="15636"/>
                  </a:lnTo>
                  <a:lnTo>
                    <a:pt x="5263" y="15564"/>
                  </a:lnTo>
                  <a:lnTo>
                    <a:pt x="5448" y="15472"/>
                  </a:lnTo>
                  <a:lnTo>
                    <a:pt x="5622" y="15380"/>
                  </a:lnTo>
                  <a:lnTo>
                    <a:pt x="5786" y="15267"/>
                  </a:lnTo>
                  <a:lnTo>
                    <a:pt x="5939" y="15144"/>
                  </a:lnTo>
                  <a:lnTo>
                    <a:pt x="6093" y="15011"/>
                  </a:lnTo>
                  <a:lnTo>
                    <a:pt x="6226" y="14868"/>
                  </a:lnTo>
                  <a:lnTo>
                    <a:pt x="6359" y="14724"/>
                  </a:lnTo>
                  <a:lnTo>
                    <a:pt x="6472" y="14571"/>
                  </a:lnTo>
                  <a:lnTo>
                    <a:pt x="6584" y="14407"/>
                  </a:lnTo>
                  <a:lnTo>
                    <a:pt x="6697" y="14243"/>
                  </a:lnTo>
                  <a:lnTo>
                    <a:pt x="6789" y="14069"/>
                  </a:lnTo>
                  <a:lnTo>
                    <a:pt x="6881" y="13895"/>
                  </a:lnTo>
                  <a:lnTo>
                    <a:pt x="6963" y="13711"/>
                  </a:lnTo>
                  <a:lnTo>
                    <a:pt x="7045" y="13537"/>
                  </a:lnTo>
                  <a:lnTo>
                    <a:pt x="7117" y="13352"/>
                  </a:lnTo>
                  <a:lnTo>
                    <a:pt x="7250" y="12973"/>
                  </a:lnTo>
                  <a:lnTo>
                    <a:pt x="7362" y="12605"/>
                  </a:lnTo>
                  <a:lnTo>
                    <a:pt x="7454" y="12246"/>
                  </a:lnTo>
                  <a:lnTo>
                    <a:pt x="7536" y="11898"/>
                  </a:lnTo>
                  <a:lnTo>
                    <a:pt x="7680" y="11253"/>
                  </a:lnTo>
                  <a:lnTo>
                    <a:pt x="7741" y="10987"/>
                  </a:lnTo>
                  <a:lnTo>
                    <a:pt x="7803" y="10741"/>
                  </a:lnTo>
                  <a:lnTo>
                    <a:pt x="7823" y="10618"/>
                  </a:lnTo>
                  <a:lnTo>
                    <a:pt x="7844" y="10465"/>
                  </a:lnTo>
                  <a:lnTo>
                    <a:pt x="7844" y="10291"/>
                  </a:lnTo>
                  <a:lnTo>
                    <a:pt x="7844" y="10086"/>
                  </a:lnTo>
                  <a:lnTo>
                    <a:pt x="7823" y="9871"/>
                  </a:lnTo>
                  <a:lnTo>
                    <a:pt x="7803" y="9625"/>
                  </a:lnTo>
                  <a:lnTo>
                    <a:pt x="7731" y="9093"/>
                  </a:lnTo>
                  <a:lnTo>
                    <a:pt x="7639" y="8499"/>
                  </a:lnTo>
                  <a:lnTo>
                    <a:pt x="7526" y="7874"/>
                  </a:lnTo>
                  <a:lnTo>
                    <a:pt x="7403" y="7229"/>
                  </a:lnTo>
                  <a:lnTo>
                    <a:pt x="7260" y="6574"/>
                  </a:lnTo>
                  <a:lnTo>
                    <a:pt x="6984" y="5335"/>
                  </a:lnTo>
                  <a:lnTo>
                    <a:pt x="6728" y="4281"/>
                  </a:lnTo>
                  <a:lnTo>
                    <a:pt x="6472" y="3277"/>
                  </a:lnTo>
                  <a:lnTo>
                    <a:pt x="6543" y="1"/>
                  </a:lnTo>
                  <a:close/>
                </a:path>
              </a:pathLst>
            </a:custGeom>
            <a:solidFill>
              <a:srgbClr val="47C6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15"/>
            <p:cNvSpPr/>
            <p:nvPr/>
          </p:nvSpPr>
          <p:spPr>
            <a:xfrm>
              <a:off x="768576" y="4458014"/>
              <a:ext cx="414850" cy="182323"/>
            </a:xfrm>
            <a:custGeom>
              <a:avLst/>
              <a:gdLst/>
              <a:ahLst/>
              <a:cxnLst/>
              <a:rect l="l" t="t" r="r" b="b"/>
              <a:pathLst>
                <a:path w="18708" h="8222" extrusionOk="0">
                  <a:moveTo>
                    <a:pt x="8386" y="0"/>
                  </a:moveTo>
                  <a:lnTo>
                    <a:pt x="8038" y="184"/>
                  </a:lnTo>
                  <a:lnTo>
                    <a:pt x="7117" y="686"/>
                  </a:lnTo>
                  <a:lnTo>
                    <a:pt x="6492" y="1034"/>
                  </a:lnTo>
                  <a:lnTo>
                    <a:pt x="5796" y="1444"/>
                  </a:lnTo>
                  <a:lnTo>
                    <a:pt x="5059" y="1884"/>
                  </a:lnTo>
                  <a:lnTo>
                    <a:pt x="4291" y="2365"/>
                  </a:lnTo>
                  <a:lnTo>
                    <a:pt x="3513" y="2877"/>
                  </a:lnTo>
                  <a:lnTo>
                    <a:pt x="3134" y="3133"/>
                  </a:lnTo>
                  <a:lnTo>
                    <a:pt x="2765" y="3399"/>
                  </a:lnTo>
                  <a:lnTo>
                    <a:pt x="2407" y="3666"/>
                  </a:lnTo>
                  <a:lnTo>
                    <a:pt x="2059" y="3932"/>
                  </a:lnTo>
                  <a:lnTo>
                    <a:pt x="1731" y="4198"/>
                  </a:lnTo>
                  <a:lnTo>
                    <a:pt x="1424" y="4464"/>
                  </a:lnTo>
                  <a:lnTo>
                    <a:pt x="1127" y="4731"/>
                  </a:lnTo>
                  <a:lnTo>
                    <a:pt x="871" y="4986"/>
                  </a:lnTo>
                  <a:lnTo>
                    <a:pt x="635" y="5242"/>
                  </a:lnTo>
                  <a:lnTo>
                    <a:pt x="431" y="5488"/>
                  </a:lnTo>
                  <a:lnTo>
                    <a:pt x="349" y="5611"/>
                  </a:lnTo>
                  <a:lnTo>
                    <a:pt x="267" y="5734"/>
                  </a:lnTo>
                  <a:lnTo>
                    <a:pt x="195" y="5857"/>
                  </a:lnTo>
                  <a:lnTo>
                    <a:pt x="144" y="5969"/>
                  </a:lnTo>
                  <a:lnTo>
                    <a:pt x="93" y="6082"/>
                  </a:lnTo>
                  <a:lnTo>
                    <a:pt x="52" y="6195"/>
                  </a:lnTo>
                  <a:lnTo>
                    <a:pt x="21" y="6307"/>
                  </a:lnTo>
                  <a:lnTo>
                    <a:pt x="1" y="6410"/>
                  </a:lnTo>
                  <a:lnTo>
                    <a:pt x="1" y="6512"/>
                  </a:lnTo>
                  <a:lnTo>
                    <a:pt x="1" y="6614"/>
                  </a:lnTo>
                  <a:lnTo>
                    <a:pt x="11" y="6707"/>
                  </a:lnTo>
                  <a:lnTo>
                    <a:pt x="31" y="6799"/>
                  </a:lnTo>
                  <a:lnTo>
                    <a:pt x="62" y="6891"/>
                  </a:lnTo>
                  <a:lnTo>
                    <a:pt x="103" y="6973"/>
                  </a:lnTo>
                  <a:lnTo>
                    <a:pt x="144" y="7055"/>
                  </a:lnTo>
                  <a:lnTo>
                    <a:pt x="195" y="7137"/>
                  </a:lnTo>
                  <a:lnTo>
                    <a:pt x="267" y="7208"/>
                  </a:lnTo>
                  <a:lnTo>
                    <a:pt x="328" y="7280"/>
                  </a:lnTo>
                  <a:lnTo>
                    <a:pt x="410" y="7352"/>
                  </a:lnTo>
                  <a:lnTo>
                    <a:pt x="492" y="7423"/>
                  </a:lnTo>
                  <a:lnTo>
                    <a:pt x="584" y="7485"/>
                  </a:lnTo>
                  <a:lnTo>
                    <a:pt x="676" y="7546"/>
                  </a:lnTo>
                  <a:lnTo>
                    <a:pt x="891" y="7649"/>
                  </a:lnTo>
                  <a:lnTo>
                    <a:pt x="1137" y="7751"/>
                  </a:lnTo>
                  <a:lnTo>
                    <a:pt x="1393" y="7843"/>
                  </a:lnTo>
                  <a:lnTo>
                    <a:pt x="1669" y="7915"/>
                  </a:lnTo>
                  <a:lnTo>
                    <a:pt x="1966" y="7987"/>
                  </a:lnTo>
                  <a:lnTo>
                    <a:pt x="2284" y="8038"/>
                  </a:lnTo>
                  <a:lnTo>
                    <a:pt x="2611" y="8089"/>
                  </a:lnTo>
                  <a:lnTo>
                    <a:pt x="2960" y="8130"/>
                  </a:lnTo>
                  <a:lnTo>
                    <a:pt x="3308" y="8161"/>
                  </a:lnTo>
                  <a:lnTo>
                    <a:pt x="3666" y="8191"/>
                  </a:lnTo>
                  <a:lnTo>
                    <a:pt x="4035" y="8202"/>
                  </a:lnTo>
                  <a:lnTo>
                    <a:pt x="4414" y="8212"/>
                  </a:lnTo>
                  <a:lnTo>
                    <a:pt x="4792" y="8222"/>
                  </a:lnTo>
                  <a:lnTo>
                    <a:pt x="5540" y="8212"/>
                  </a:lnTo>
                  <a:lnTo>
                    <a:pt x="6287" y="8171"/>
                  </a:lnTo>
                  <a:lnTo>
                    <a:pt x="7014" y="8130"/>
                  </a:lnTo>
                  <a:lnTo>
                    <a:pt x="7700" y="8068"/>
                  </a:lnTo>
                  <a:lnTo>
                    <a:pt x="8335" y="7997"/>
                  </a:lnTo>
                  <a:lnTo>
                    <a:pt x="8898" y="7915"/>
                  </a:lnTo>
                  <a:lnTo>
                    <a:pt x="9154" y="7874"/>
                  </a:lnTo>
                  <a:lnTo>
                    <a:pt x="9400" y="7823"/>
                  </a:lnTo>
                  <a:lnTo>
                    <a:pt x="9646" y="7761"/>
                  </a:lnTo>
                  <a:lnTo>
                    <a:pt x="9871" y="7690"/>
                  </a:lnTo>
                  <a:lnTo>
                    <a:pt x="10106" y="7618"/>
                  </a:lnTo>
                  <a:lnTo>
                    <a:pt x="10321" y="7536"/>
                  </a:lnTo>
                  <a:lnTo>
                    <a:pt x="10536" y="7454"/>
                  </a:lnTo>
                  <a:lnTo>
                    <a:pt x="10741" y="7352"/>
                  </a:lnTo>
                  <a:lnTo>
                    <a:pt x="10946" y="7260"/>
                  </a:lnTo>
                  <a:lnTo>
                    <a:pt x="11141" y="7157"/>
                  </a:lnTo>
                  <a:lnTo>
                    <a:pt x="11519" y="6942"/>
                  </a:lnTo>
                  <a:lnTo>
                    <a:pt x="11878" y="6717"/>
                  </a:lnTo>
                  <a:lnTo>
                    <a:pt x="12226" y="6481"/>
                  </a:lnTo>
                  <a:lnTo>
                    <a:pt x="12881" y="6010"/>
                  </a:lnTo>
                  <a:lnTo>
                    <a:pt x="13209" y="5785"/>
                  </a:lnTo>
                  <a:lnTo>
                    <a:pt x="13516" y="5560"/>
                  </a:lnTo>
                  <a:lnTo>
                    <a:pt x="13833" y="5355"/>
                  </a:lnTo>
                  <a:lnTo>
                    <a:pt x="14161" y="5171"/>
                  </a:lnTo>
                  <a:lnTo>
                    <a:pt x="14315" y="5079"/>
                  </a:lnTo>
                  <a:lnTo>
                    <a:pt x="14478" y="4997"/>
                  </a:lnTo>
                  <a:lnTo>
                    <a:pt x="14642" y="4925"/>
                  </a:lnTo>
                  <a:lnTo>
                    <a:pt x="14816" y="4853"/>
                  </a:lnTo>
                  <a:lnTo>
                    <a:pt x="15144" y="4741"/>
                  </a:lnTo>
                  <a:lnTo>
                    <a:pt x="15451" y="4659"/>
                  </a:lnTo>
                  <a:lnTo>
                    <a:pt x="15748" y="4597"/>
                  </a:lnTo>
                  <a:lnTo>
                    <a:pt x="16025" y="4546"/>
                  </a:lnTo>
                  <a:lnTo>
                    <a:pt x="16281" y="4515"/>
                  </a:lnTo>
                  <a:lnTo>
                    <a:pt x="16526" y="4495"/>
                  </a:lnTo>
                  <a:lnTo>
                    <a:pt x="16977" y="4464"/>
                  </a:lnTo>
                  <a:lnTo>
                    <a:pt x="17182" y="4444"/>
                  </a:lnTo>
                  <a:lnTo>
                    <a:pt x="17376" y="4413"/>
                  </a:lnTo>
                  <a:lnTo>
                    <a:pt x="17550" y="4372"/>
                  </a:lnTo>
                  <a:lnTo>
                    <a:pt x="17724" y="4311"/>
                  </a:lnTo>
                  <a:lnTo>
                    <a:pt x="17796" y="4270"/>
                  </a:lnTo>
                  <a:lnTo>
                    <a:pt x="17878" y="4229"/>
                  </a:lnTo>
                  <a:lnTo>
                    <a:pt x="17949" y="4178"/>
                  </a:lnTo>
                  <a:lnTo>
                    <a:pt x="18031" y="4116"/>
                  </a:lnTo>
                  <a:lnTo>
                    <a:pt x="18103" y="4055"/>
                  </a:lnTo>
                  <a:lnTo>
                    <a:pt x="18165" y="3973"/>
                  </a:lnTo>
                  <a:lnTo>
                    <a:pt x="18236" y="3891"/>
                  </a:lnTo>
                  <a:lnTo>
                    <a:pt x="18298" y="3799"/>
                  </a:lnTo>
                  <a:lnTo>
                    <a:pt x="18359" y="3696"/>
                  </a:lnTo>
                  <a:lnTo>
                    <a:pt x="18420" y="3584"/>
                  </a:lnTo>
                  <a:lnTo>
                    <a:pt x="18461" y="3461"/>
                  </a:lnTo>
                  <a:lnTo>
                    <a:pt x="18513" y="3328"/>
                  </a:lnTo>
                  <a:lnTo>
                    <a:pt x="18554" y="3195"/>
                  </a:lnTo>
                  <a:lnTo>
                    <a:pt x="18584" y="3051"/>
                  </a:lnTo>
                  <a:lnTo>
                    <a:pt x="18636" y="2754"/>
                  </a:lnTo>
                  <a:lnTo>
                    <a:pt x="18676" y="2447"/>
                  </a:lnTo>
                  <a:lnTo>
                    <a:pt x="18697" y="2130"/>
                  </a:lnTo>
                  <a:lnTo>
                    <a:pt x="18707" y="1812"/>
                  </a:lnTo>
                  <a:lnTo>
                    <a:pt x="18707" y="1505"/>
                  </a:lnTo>
                  <a:lnTo>
                    <a:pt x="18707" y="1208"/>
                  </a:lnTo>
                  <a:lnTo>
                    <a:pt x="18697" y="922"/>
                  </a:lnTo>
                  <a:lnTo>
                    <a:pt x="18656" y="451"/>
                  </a:lnTo>
                  <a:lnTo>
                    <a:pt x="18625" y="123"/>
                  </a:lnTo>
                  <a:lnTo>
                    <a:pt x="18615" y="0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15"/>
            <p:cNvSpPr/>
            <p:nvPr/>
          </p:nvSpPr>
          <p:spPr>
            <a:xfrm>
              <a:off x="1525128" y="4458014"/>
              <a:ext cx="415072" cy="182323"/>
            </a:xfrm>
            <a:custGeom>
              <a:avLst/>
              <a:gdLst/>
              <a:ahLst/>
              <a:cxnLst/>
              <a:rect l="l" t="t" r="r" b="b"/>
              <a:pathLst>
                <a:path w="18718" h="8222" extrusionOk="0">
                  <a:moveTo>
                    <a:pt x="103" y="0"/>
                  </a:moveTo>
                  <a:lnTo>
                    <a:pt x="83" y="123"/>
                  </a:lnTo>
                  <a:lnTo>
                    <a:pt x="52" y="451"/>
                  </a:lnTo>
                  <a:lnTo>
                    <a:pt x="21" y="922"/>
                  </a:lnTo>
                  <a:lnTo>
                    <a:pt x="1" y="1208"/>
                  </a:lnTo>
                  <a:lnTo>
                    <a:pt x="1" y="1505"/>
                  </a:lnTo>
                  <a:lnTo>
                    <a:pt x="1" y="1812"/>
                  </a:lnTo>
                  <a:lnTo>
                    <a:pt x="11" y="2130"/>
                  </a:lnTo>
                  <a:lnTo>
                    <a:pt x="32" y="2447"/>
                  </a:lnTo>
                  <a:lnTo>
                    <a:pt x="73" y="2754"/>
                  </a:lnTo>
                  <a:lnTo>
                    <a:pt x="124" y="3051"/>
                  </a:lnTo>
                  <a:lnTo>
                    <a:pt x="165" y="3195"/>
                  </a:lnTo>
                  <a:lnTo>
                    <a:pt x="195" y="3328"/>
                  </a:lnTo>
                  <a:lnTo>
                    <a:pt x="247" y="3461"/>
                  </a:lnTo>
                  <a:lnTo>
                    <a:pt x="298" y="3584"/>
                  </a:lnTo>
                  <a:lnTo>
                    <a:pt x="349" y="3696"/>
                  </a:lnTo>
                  <a:lnTo>
                    <a:pt x="410" y="3799"/>
                  </a:lnTo>
                  <a:lnTo>
                    <a:pt x="472" y="3891"/>
                  </a:lnTo>
                  <a:lnTo>
                    <a:pt x="544" y="3973"/>
                  </a:lnTo>
                  <a:lnTo>
                    <a:pt x="615" y="4055"/>
                  </a:lnTo>
                  <a:lnTo>
                    <a:pt x="687" y="4116"/>
                  </a:lnTo>
                  <a:lnTo>
                    <a:pt x="759" y="4178"/>
                  </a:lnTo>
                  <a:lnTo>
                    <a:pt x="830" y="4229"/>
                  </a:lnTo>
                  <a:lnTo>
                    <a:pt x="912" y="4270"/>
                  </a:lnTo>
                  <a:lnTo>
                    <a:pt x="994" y="4311"/>
                  </a:lnTo>
                  <a:lnTo>
                    <a:pt x="1158" y="4372"/>
                  </a:lnTo>
                  <a:lnTo>
                    <a:pt x="1342" y="4413"/>
                  </a:lnTo>
                  <a:lnTo>
                    <a:pt x="1526" y="4444"/>
                  </a:lnTo>
                  <a:lnTo>
                    <a:pt x="1731" y="4464"/>
                  </a:lnTo>
                  <a:lnTo>
                    <a:pt x="2182" y="4495"/>
                  </a:lnTo>
                  <a:lnTo>
                    <a:pt x="2428" y="4515"/>
                  </a:lnTo>
                  <a:lnTo>
                    <a:pt x="2683" y="4546"/>
                  </a:lnTo>
                  <a:lnTo>
                    <a:pt x="2960" y="4597"/>
                  </a:lnTo>
                  <a:lnTo>
                    <a:pt x="3257" y="4659"/>
                  </a:lnTo>
                  <a:lnTo>
                    <a:pt x="3564" y="4741"/>
                  </a:lnTo>
                  <a:lnTo>
                    <a:pt x="3892" y="4853"/>
                  </a:lnTo>
                  <a:lnTo>
                    <a:pt x="4066" y="4925"/>
                  </a:lnTo>
                  <a:lnTo>
                    <a:pt x="4230" y="4997"/>
                  </a:lnTo>
                  <a:lnTo>
                    <a:pt x="4393" y="5079"/>
                  </a:lnTo>
                  <a:lnTo>
                    <a:pt x="4557" y="5171"/>
                  </a:lnTo>
                  <a:lnTo>
                    <a:pt x="4875" y="5355"/>
                  </a:lnTo>
                  <a:lnTo>
                    <a:pt x="5192" y="5560"/>
                  </a:lnTo>
                  <a:lnTo>
                    <a:pt x="5509" y="5785"/>
                  </a:lnTo>
                  <a:lnTo>
                    <a:pt x="5827" y="6010"/>
                  </a:lnTo>
                  <a:lnTo>
                    <a:pt x="6482" y="6481"/>
                  </a:lnTo>
                  <a:lnTo>
                    <a:pt x="6830" y="6717"/>
                  </a:lnTo>
                  <a:lnTo>
                    <a:pt x="7189" y="6942"/>
                  </a:lnTo>
                  <a:lnTo>
                    <a:pt x="7567" y="7157"/>
                  </a:lnTo>
                  <a:lnTo>
                    <a:pt x="7762" y="7260"/>
                  </a:lnTo>
                  <a:lnTo>
                    <a:pt x="7967" y="7352"/>
                  </a:lnTo>
                  <a:lnTo>
                    <a:pt x="8172" y="7454"/>
                  </a:lnTo>
                  <a:lnTo>
                    <a:pt x="8387" y="7536"/>
                  </a:lnTo>
                  <a:lnTo>
                    <a:pt x="8612" y="7618"/>
                  </a:lnTo>
                  <a:lnTo>
                    <a:pt x="8837" y="7690"/>
                  </a:lnTo>
                  <a:lnTo>
                    <a:pt x="9073" y="7761"/>
                  </a:lnTo>
                  <a:lnTo>
                    <a:pt x="9308" y="7823"/>
                  </a:lnTo>
                  <a:lnTo>
                    <a:pt x="9564" y="7874"/>
                  </a:lnTo>
                  <a:lnTo>
                    <a:pt x="9820" y="7915"/>
                  </a:lnTo>
                  <a:lnTo>
                    <a:pt x="10383" y="7997"/>
                  </a:lnTo>
                  <a:lnTo>
                    <a:pt x="11008" y="8068"/>
                  </a:lnTo>
                  <a:lnTo>
                    <a:pt x="11694" y="8130"/>
                  </a:lnTo>
                  <a:lnTo>
                    <a:pt x="12421" y="8171"/>
                  </a:lnTo>
                  <a:lnTo>
                    <a:pt x="13168" y="8212"/>
                  </a:lnTo>
                  <a:lnTo>
                    <a:pt x="13926" y="8222"/>
                  </a:lnTo>
                  <a:lnTo>
                    <a:pt x="14295" y="8212"/>
                  </a:lnTo>
                  <a:lnTo>
                    <a:pt x="14673" y="8202"/>
                  </a:lnTo>
                  <a:lnTo>
                    <a:pt x="15042" y="8191"/>
                  </a:lnTo>
                  <a:lnTo>
                    <a:pt x="15400" y="8161"/>
                  </a:lnTo>
                  <a:lnTo>
                    <a:pt x="15759" y="8130"/>
                  </a:lnTo>
                  <a:lnTo>
                    <a:pt x="16097" y="8089"/>
                  </a:lnTo>
                  <a:lnTo>
                    <a:pt x="16424" y="8038"/>
                  </a:lnTo>
                  <a:lnTo>
                    <a:pt x="16742" y="7987"/>
                  </a:lnTo>
                  <a:lnTo>
                    <a:pt x="17039" y="7915"/>
                  </a:lnTo>
                  <a:lnTo>
                    <a:pt x="17315" y="7843"/>
                  </a:lnTo>
                  <a:lnTo>
                    <a:pt x="17581" y="7751"/>
                  </a:lnTo>
                  <a:lnTo>
                    <a:pt x="17817" y="7649"/>
                  </a:lnTo>
                  <a:lnTo>
                    <a:pt x="18032" y="7546"/>
                  </a:lnTo>
                  <a:lnTo>
                    <a:pt x="18124" y="7485"/>
                  </a:lnTo>
                  <a:lnTo>
                    <a:pt x="18216" y="7423"/>
                  </a:lnTo>
                  <a:lnTo>
                    <a:pt x="18298" y="7352"/>
                  </a:lnTo>
                  <a:lnTo>
                    <a:pt x="18380" y="7280"/>
                  </a:lnTo>
                  <a:lnTo>
                    <a:pt x="18452" y="7208"/>
                  </a:lnTo>
                  <a:lnTo>
                    <a:pt x="18513" y="7137"/>
                  </a:lnTo>
                  <a:lnTo>
                    <a:pt x="18564" y="7055"/>
                  </a:lnTo>
                  <a:lnTo>
                    <a:pt x="18615" y="6973"/>
                  </a:lnTo>
                  <a:lnTo>
                    <a:pt x="18646" y="6891"/>
                  </a:lnTo>
                  <a:lnTo>
                    <a:pt x="18677" y="6799"/>
                  </a:lnTo>
                  <a:lnTo>
                    <a:pt x="18697" y="6707"/>
                  </a:lnTo>
                  <a:lnTo>
                    <a:pt x="18708" y="6614"/>
                  </a:lnTo>
                  <a:lnTo>
                    <a:pt x="18718" y="6512"/>
                  </a:lnTo>
                  <a:lnTo>
                    <a:pt x="18708" y="6410"/>
                  </a:lnTo>
                  <a:lnTo>
                    <a:pt x="18687" y="6307"/>
                  </a:lnTo>
                  <a:lnTo>
                    <a:pt x="18656" y="6195"/>
                  </a:lnTo>
                  <a:lnTo>
                    <a:pt x="18626" y="6082"/>
                  </a:lnTo>
                  <a:lnTo>
                    <a:pt x="18574" y="5969"/>
                  </a:lnTo>
                  <a:lnTo>
                    <a:pt x="18513" y="5857"/>
                  </a:lnTo>
                  <a:lnTo>
                    <a:pt x="18441" y="5734"/>
                  </a:lnTo>
                  <a:lnTo>
                    <a:pt x="18359" y="5611"/>
                  </a:lnTo>
                  <a:lnTo>
                    <a:pt x="18277" y="5488"/>
                  </a:lnTo>
                  <a:lnTo>
                    <a:pt x="18073" y="5242"/>
                  </a:lnTo>
                  <a:lnTo>
                    <a:pt x="17837" y="4986"/>
                  </a:lnTo>
                  <a:lnTo>
                    <a:pt x="17581" y="4731"/>
                  </a:lnTo>
                  <a:lnTo>
                    <a:pt x="17295" y="4464"/>
                  </a:lnTo>
                  <a:lnTo>
                    <a:pt x="16977" y="4198"/>
                  </a:lnTo>
                  <a:lnTo>
                    <a:pt x="16649" y="3932"/>
                  </a:lnTo>
                  <a:lnTo>
                    <a:pt x="16301" y="3666"/>
                  </a:lnTo>
                  <a:lnTo>
                    <a:pt x="15943" y="3399"/>
                  </a:lnTo>
                  <a:lnTo>
                    <a:pt x="15574" y="3133"/>
                  </a:lnTo>
                  <a:lnTo>
                    <a:pt x="15196" y="2877"/>
                  </a:lnTo>
                  <a:lnTo>
                    <a:pt x="14417" y="2365"/>
                  </a:lnTo>
                  <a:lnTo>
                    <a:pt x="13649" y="1884"/>
                  </a:lnTo>
                  <a:lnTo>
                    <a:pt x="12912" y="1444"/>
                  </a:lnTo>
                  <a:lnTo>
                    <a:pt x="12216" y="1034"/>
                  </a:lnTo>
                  <a:lnTo>
                    <a:pt x="11602" y="686"/>
                  </a:lnTo>
                  <a:lnTo>
                    <a:pt x="10670" y="184"/>
                  </a:lnTo>
                  <a:lnTo>
                    <a:pt x="10322" y="0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15"/>
            <p:cNvSpPr/>
            <p:nvPr/>
          </p:nvSpPr>
          <p:spPr>
            <a:xfrm>
              <a:off x="729302" y="1438600"/>
              <a:ext cx="1126180" cy="1504219"/>
            </a:xfrm>
            <a:custGeom>
              <a:avLst/>
              <a:gdLst/>
              <a:ahLst/>
              <a:cxnLst/>
              <a:rect l="l" t="t" r="r" b="b"/>
              <a:pathLst>
                <a:path w="50786" h="67834" extrusionOk="0">
                  <a:moveTo>
                    <a:pt x="21082" y="0"/>
                  </a:moveTo>
                  <a:lnTo>
                    <a:pt x="20581" y="328"/>
                  </a:lnTo>
                  <a:lnTo>
                    <a:pt x="19229" y="1219"/>
                  </a:lnTo>
                  <a:lnTo>
                    <a:pt x="18318" y="1843"/>
                  </a:lnTo>
                  <a:lnTo>
                    <a:pt x="17284" y="2560"/>
                  </a:lnTo>
                  <a:lnTo>
                    <a:pt x="16157" y="3348"/>
                  </a:lnTo>
                  <a:lnTo>
                    <a:pt x="14980" y="4198"/>
                  </a:lnTo>
                  <a:lnTo>
                    <a:pt x="13772" y="5089"/>
                  </a:lnTo>
                  <a:lnTo>
                    <a:pt x="13168" y="5550"/>
                  </a:lnTo>
                  <a:lnTo>
                    <a:pt x="12563" y="6010"/>
                  </a:lnTo>
                  <a:lnTo>
                    <a:pt x="11970" y="6481"/>
                  </a:lnTo>
                  <a:lnTo>
                    <a:pt x="11386" y="6942"/>
                  </a:lnTo>
                  <a:lnTo>
                    <a:pt x="10823" y="7413"/>
                  </a:lnTo>
                  <a:lnTo>
                    <a:pt x="10280" y="7874"/>
                  </a:lnTo>
                  <a:lnTo>
                    <a:pt x="9758" y="8324"/>
                  </a:lnTo>
                  <a:lnTo>
                    <a:pt x="9266" y="8775"/>
                  </a:lnTo>
                  <a:lnTo>
                    <a:pt x="8806" y="9215"/>
                  </a:lnTo>
                  <a:lnTo>
                    <a:pt x="8376" y="9645"/>
                  </a:lnTo>
                  <a:lnTo>
                    <a:pt x="7987" y="10055"/>
                  </a:lnTo>
                  <a:lnTo>
                    <a:pt x="7649" y="10454"/>
                  </a:lnTo>
                  <a:lnTo>
                    <a:pt x="7495" y="10649"/>
                  </a:lnTo>
                  <a:lnTo>
                    <a:pt x="7352" y="10833"/>
                  </a:lnTo>
                  <a:lnTo>
                    <a:pt x="7219" y="11017"/>
                  </a:lnTo>
                  <a:lnTo>
                    <a:pt x="7096" y="11202"/>
                  </a:lnTo>
                  <a:lnTo>
                    <a:pt x="6983" y="11386"/>
                  </a:lnTo>
                  <a:lnTo>
                    <a:pt x="6871" y="11591"/>
                  </a:lnTo>
                  <a:lnTo>
                    <a:pt x="6748" y="11816"/>
                  </a:lnTo>
                  <a:lnTo>
                    <a:pt x="6625" y="12062"/>
                  </a:lnTo>
                  <a:lnTo>
                    <a:pt x="6379" y="12615"/>
                  </a:lnTo>
                  <a:lnTo>
                    <a:pt x="6113" y="13239"/>
                  </a:lnTo>
                  <a:lnTo>
                    <a:pt x="5847" y="13925"/>
                  </a:lnTo>
                  <a:lnTo>
                    <a:pt x="5570" y="14662"/>
                  </a:lnTo>
                  <a:lnTo>
                    <a:pt x="5284" y="15461"/>
                  </a:lnTo>
                  <a:lnTo>
                    <a:pt x="4997" y="16290"/>
                  </a:lnTo>
                  <a:lnTo>
                    <a:pt x="4700" y="17171"/>
                  </a:lnTo>
                  <a:lnTo>
                    <a:pt x="4403" y="18082"/>
                  </a:lnTo>
                  <a:lnTo>
                    <a:pt x="4106" y="19014"/>
                  </a:lnTo>
                  <a:lnTo>
                    <a:pt x="3819" y="19966"/>
                  </a:lnTo>
                  <a:lnTo>
                    <a:pt x="3236" y="21912"/>
                  </a:lnTo>
                  <a:lnTo>
                    <a:pt x="2662" y="23867"/>
                  </a:lnTo>
                  <a:lnTo>
                    <a:pt x="2130" y="25772"/>
                  </a:lnTo>
                  <a:lnTo>
                    <a:pt x="1628" y="27584"/>
                  </a:lnTo>
                  <a:lnTo>
                    <a:pt x="1178" y="29253"/>
                  </a:lnTo>
                  <a:lnTo>
                    <a:pt x="778" y="30727"/>
                  </a:lnTo>
                  <a:lnTo>
                    <a:pt x="215" y="32908"/>
                  </a:lnTo>
                  <a:lnTo>
                    <a:pt x="0" y="33727"/>
                  </a:lnTo>
                  <a:lnTo>
                    <a:pt x="7598" y="36840"/>
                  </a:lnTo>
                  <a:lnTo>
                    <a:pt x="7598" y="67833"/>
                  </a:lnTo>
                  <a:lnTo>
                    <a:pt x="44069" y="67833"/>
                  </a:lnTo>
                  <a:lnTo>
                    <a:pt x="44560" y="38765"/>
                  </a:lnTo>
                  <a:lnTo>
                    <a:pt x="50786" y="35130"/>
                  </a:lnTo>
                  <a:lnTo>
                    <a:pt x="50693" y="33850"/>
                  </a:lnTo>
                  <a:lnTo>
                    <a:pt x="50591" y="32427"/>
                  </a:lnTo>
                  <a:lnTo>
                    <a:pt x="50448" y="30645"/>
                  </a:lnTo>
                  <a:lnTo>
                    <a:pt x="50263" y="28598"/>
                  </a:lnTo>
                  <a:lnTo>
                    <a:pt x="50048" y="26417"/>
                  </a:lnTo>
                  <a:lnTo>
                    <a:pt x="49936" y="25311"/>
                  </a:lnTo>
                  <a:lnTo>
                    <a:pt x="49813" y="24205"/>
                  </a:lnTo>
                  <a:lnTo>
                    <a:pt x="49680" y="23130"/>
                  </a:lnTo>
                  <a:lnTo>
                    <a:pt x="49536" y="22096"/>
                  </a:lnTo>
                  <a:lnTo>
                    <a:pt x="49465" y="21584"/>
                  </a:lnTo>
                  <a:lnTo>
                    <a:pt x="49362" y="21062"/>
                  </a:lnTo>
                  <a:lnTo>
                    <a:pt x="49240" y="20539"/>
                  </a:lnTo>
                  <a:lnTo>
                    <a:pt x="49096" y="20017"/>
                  </a:lnTo>
                  <a:lnTo>
                    <a:pt x="48943" y="19485"/>
                  </a:lnTo>
                  <a:lnTo>
                    <a:pt x="48769" y="18952"/>
                  </a:lnTo>
                  <a:lnTo>
                    <a:pt x="48584" y="18420"/>
                  </a:lnTo>
                  <a:lnTo>
                    <a:pt x="48379" y="17898"/>
                  </a:lnTo>
                  <a:lnTo>
                    <a:pt x="48164" y="17365"/>
                  </a:lnTo>
                  <a:lnTo>
                    <a:pt x="47929" y="16833"/>
                  </a:lnTo>
                  <a:lnTo>
                    <a:pt x="47683" y="16311"/>
                  </a:lnTo>
                  <a:lnTo>
                    <a:pt x="47427" y="15789"/>
                  </a:lnTo>
                  <a:lnTo>
                    <a:pt x="47161" y="15266"/>
                  </a:lnTo>
                  <a:lnTo>
                    <a:pt x="46885" y="14754"/>
                  </a:lnTo>
                  <a:lnTo>
                    <a:pt x="46598" y="14253"/>
                  </a:lnTo>
                  <a:lnTo>
                    <a:pt x="46301" y="13761"/>
                  </a:lnTo>
                  <a:lnTo>
                    <a:pt x="46004" y="13270"/>
                  </a:lnTo>
                  <a:lnTo>
                    <a:pt x="45697" y="12799"/>
                  </a:lnTo>
                  <a:lnTo>
                    <a:pt x="45379" y="12328"/>
                  </a:lnTo>
                  <a:lnTo>
                    <a:pt x="45062" y="11877"/>
                  </a:lnTo>
                  <a:lnTo>
                    <a:pt x="44745" y="11437"/>
                  </a:lnTo>
                  <a:lnTo>
                    <a:pt x="44417" y="11007"/>
                  </a:lnTo>
                  <a:lnTo>
                    <a:pt x="44089" y="10597"/>
                  </a:lnTo>
                  <a:lnTo>
                    <a:pt x="43762" y="10198"/>
                  </a:lnTo>
                  <a:lnTo>
                    <a:pt x="43434" y="9819"/>
                  </a:lnTo>
                  <a:lnTo>
                    <a:pt x="43106" y="9451"/>
                  </a:lnTo>
                  <a:lnTo>
                    <a:pt x="42779" y="9113"/>
                  </a:lnTo>
                  <a:lnTo>
                    <a:pt x="42461" y="8785"/>
                  </a:lnTo>
                  <a:lnTo>
                    <a:pt x="42134" y="8488"/>
                  </a:lnTo>
                  <a:lnTo>
                    <a:pt x="41816" y="8202"/>
                  </a:lnTo>
                  <a:lnTo>
                    <a:pt x="41509" y="7946"/>
                  </a:lnTo>
                  <a:lnTo>
                    <a:pt x="41202" y="7710"/>
                  </a:lnTo>
                  <a:lnTo>
                    <a:pt x="39799" y="6707"/>
                  </a:lnTo>
                  <a:lnTo>
                    <a:pt x="38099" y="5509"/>
                  </a:lnTo>
                  <a:lnTo>
                    <a:pt x="36267" y="4229"/>
                  </a:lnTo>
                  <a:lnTo>
                    <a:pt x="34434" y="2969"/>
                  </a:lnTo>
                  <a:lnTo>
                    <a:pt x="31372" y="870"/>
                  </a:lnTo>
                  <a:lnTo>
                    <a:pt x="3009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15"/>
            <p:cNvSpPr/>
            <p:nvPr/>
          </p:nvSpPr>
          <p:spPr>
            <a:xfrm>
              <a:off x="1099861" y="1500582"/>
              <a:ext cx="387353" cy="394626"/>
            </a:xfrm>
            <a:custGeom>
              <a:avLst/>
              <a:gdLst/>
              <a:ahLst/>
              <a:cxnLst/>
              <a:rect l="l" t="t" r="r" b="b"/>
              <a:pathLst>
                <a:path w="17468" h="17796" extrusionOk="0">
                  <a:moveTo>
                    <a:pt x="17468" y="0"/>
                  </a:moveTo>
                  <a:lnTo>
                    <a:pt x="0" y="164"/>
                  </a:lnTo>
                  <a:lnTo>
                    <a:pt x="9369" y="17796"/>
                  </a:lnTo>
                  <a:lnTo>
                    <a:pt x="17468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15"/>
            <p:cNvSpPr/>
            <p:nvPr/>
          </p:nvSpPr>
          <p:spPr>
            <a:xfrm>
              <a:off x="1099861" y="1277382"/>
              <a:ext cx="387353" cy="272242"/>
            </a:xfrm>
            <a:custGeom>
              <a:avLst/>
              <a:gdLst/>
              <a:ahLst/>
              <a:cxnLst/>
              <a:rect l="l" t="t" r="r" b="b"/>
              <a:pathLst>
                <a:path w="17468" h="12277" extrusionOk="0">
                  <a:moveTo>
                    <a:pt x="4372" y="0"/>
                  </a:moveTo>
                  <a:lnTo>
                    <a:pt x="4372" y="7270"/>
                  </a:lnTo>
                  <a:lnTo>
                    <a:pt x="0" y="10229"/>
                  </a:lnTo>
                  <a:lnTo>
                    <a:pt x="195" y="10321"/>
                  </a:lnTo>
                  <a:lnTo>
                    <a:pt x="768" y="10547"/>
                  </a:lnTo>
                  <a:lnTo>
                    <a:pt x="1167" y="10700"/>
                  </a:lnTo>
                  <a:lnTo>
                    <a:pt x="1638" y="10874"/>
                  </a:lnTo>
                  <a:lnTo>
                    <a:pt x="2161" y="11059"/>
                  </a:lnTo>
                  <a:lnTo>
                    <a:pt x="2744" y="11253"/>
                  </a:lnTo>
                  <a:lnTo>
                    <a:pt x="3369" y="11437"/>
                  </a:lnTo>
                  <a:lnTo>
                    <a:pt x="4034" y="11622"/>
                  </a:lnTo>
                  <a:lnTo>
                    <a:pt x="4731" y="11796"/>
                  </a:lnTo>
                  <a:lnTo>
                    <a:pt x="5089" y="11878"/>
                  </a:lnTo>
                  <a:lnTo>
                    <a:pt x="5447" y="11949"/>
                  </a:lnTo>
                  <a:lnTo>
                    <a:pt x="5806" y="12021"/>
                  </a:lnTo>
                  <a:lnTo>
                    <a:pt x="6174" y="12082"/>
                  </a:lnTo>
                  <a:lnTo>
                    <a:pt x="6543" y="12144"/>
                  </a:lnTo>
                  <a:lnTo>
                    <a:pt x="6912" y="12185"/>
                  </a:lnTo>
                  <a:lnTo>
                    <a:pt x="7280" y="12226"/>
                  </a:lnTo>
                  <a:lnTo>
                    <a:pt x="7649" y="12246"/>
                  </a:lnTo>
                  <a:lnTo>
                    <a:pt x="8007" y="12267"/>
                  </a:lnTo>
                  <a:lnTo>
                    <a:pt x="8376" y="12277"/>
                  </a:lnTo>
                  <a:lnTo>
                    <a:pt x="8734" y="12267"/>
                  </a:lnTo>
                  <a:lnTo>
                    <a:pt x="9113" y="12246"/>
                  </a:lnTo>
                  <a:lnTo>
                    <a:pt x="9482" y="12216"/>
                  </a:lnTo>
                  <a:lnTo>
                    <a:pt x="9871" y="12175"/>
                  </a:lnTo>
                  <a:lnTo>
                    <a:pt x="10249" y="12123"/>
                  </a:lnTo>
                  <a:lnTo>
                    <a:pt x="10639" y="12072"/>
                  </a:lnTo>
                  <a:lnTo>
                    <a:pt x="11028" y="12000"/>
                  </a:lnTo>
                  <a:lnTo>
                    <a:pt x="11417" y="11929"/>
                  </a:lnTo>
                  <a:lnTo>
                    <a:pt x="11796" y="11847"/>
                  </a:lnTo>
                  <a:lnTo>
                    <a:pt x="12185" y="11765"/>
                  </a:lnTo>
                  <a:lnTo>
                    <a:pt x="12932" y="11570"/>
                  </a:lnTo>
                  <a:lnTo>
                    <a:pt x="13669" y="11376"/>
                  </a:lnTo>
                  <a:lnTo>
                    <a:pt x="14355" y="11171"/>
                  </a:lnTo>
                  <a:lnTo>
                    <a:pt x="15011" y="10966"/>
                  </a:lnTo>
                  <a:lnTo>
                    <a:pt x="15604" y="10762"/>
                  </a:lnTo>
                  <a:lnTo>
                    <a:pt x="16127" y="10577"/>
                  </a:lnTo>
                  <a:lnTo>
                    <a:pt x="16587" y="10413"/>
                  </a:lnTo>
                  <a:lnTo>
                    <a:pt x="17232" y="10157"/>
                  </a:lnTo>
                  <a:lnTo>
                    <a:pt x="17468" y="10065"/>
                  </a:lnTo>
                  <a:lnTo>
                    <a:pt x="13383" y="7270"/>
                  </a:lnTo>
                  <a:lnTo>
                    <a:pt x="13383" y="0"/>
                  </a:lnTo>
                  <a:close/>
                </a:path>
              </a:pathLst>
            </a:custGeom>
            <a:solidFill>
              <a:srgbClr val="C866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15"/>
            <p:cNvSpPr/>
            <p:nvPr/>
          </p:nvSpPr>
          <p:spPr>
            <a:xfrm>
              <a:off x="1196814" y="1277382"/>
              <a:ext cx="199819" cy="114445"/>
            </a:xfrm>
            <a:custGeom>
              <a:avLst/>
              <a:gdLst/>
              <a:ahLst/>
              <a:cxnLst/>
              <a:rect l="l" t="t" r="r" b="b"/>
              <a:pathLst>
                <a:path w="9011" h="5161" extrusionOk="0">
                  <a:moveTo>
                    <a:pt x="0" y="0"/>
                  </a:moveTo>
                  <a:lnTo>
                    <a:pt x="0" y="5120"/>
                  </a:lnTo>
                  <a:lnTo>
                    <a:pt x="441" y="5151"/>
                  </a:lnTo>
                  <a:lnTo>
                    <a:pt x="871" y="5161"/>
                  </a:lnTo>
                  <a:lnTo>
                    <a:pt x="1301" y="5151"/>
                  </a:lnTo>
                  <a:lnTo>
                    <a:pt x="1710" y="5120"/>
                  </a:lnTo>
                  <a:lnTo>
                    <a:pt x="2110" y="5079"/>
                  </a:lnTo>
                  <a:lnTo>
                    <a:pt x="2509" y="5028"/>
                  </a:lnTo>
                  <a:lnTo>
                    <a:pt x="2888" y="4956"/>
                  </a:lnTo>
                  <a:lnTo>
                    <a:pt x="3256" y="4874"/>
                  </a:lnTo>
                  <a:lnTo>
                    <a:pt x="3625" y="4782"/>
                  </a:lnTo>
                  <a:lnTo>
                    <a:pt x="3973" y="4680"/>
                  </a:lnTo>
                  <a:lnTo>
                    <a:pt x="4311" y="4557"/>
                  </a:lnTo>
                  <a:lnTo>
                    <a:pt x="4649" y="4434"/>
                  </a:lnTo>
                  <a:lnTo>
                    <a:pt x="4966" y="4301"/>
                  </a:lnTo>
                  <a:lnTo>
                    <a:pt x="5273" y="4157"/>
                  </a:lnTo>
                  <a:lnTo>
                    <a:pt x="5570" y="4014"/>
                  </a:lnTo>
                  <a:lnTo>
                    <a:pt x="5857" y="3861"/>
                  </a:lnTo>
                  <a:lnTo>
                    <a:pt x="6133" y="3697"/>
                  </a:lnTo>
                  <a:lnTo>
                    <a:pt x="6400" y="3533"/>
                  </a:lnTo>
                  <a:lnTo>
                    <a:pt x="6666" y="3369"/>
                  </a:lnTo>
                  <a:lnTo>
                    <a:pt x="6901" y="3195"/>
                  </a:lnTo>
                  <a:lnTo>
                    <a:pt x="7137" y="3031"/>
                  </a:lnTo>
                  <a:lnTo>
                    <a:pt x="7362" y="2857"/>
                  </a:lnTo>
                  <a:lnTo>
                    <a:pt x="7577" y="2683"/>
                  </a:lnTo>
                  <a:lnTo>
                    <a:pt x="7782" y="2519"/>
                  </a:lnTo>
                  <a:lnTo>
                    <a:pt x="8151" y="2181"/>
                  </a:lnTo>
                  <a:lnTo>
                    <a:pt x="8478" y="1864"/>
                  </a:lnTo>
                  <a:lnTo>
                    <a:pt x="8765" y="1567"/>
                  </a:lnTo>
                  <a:lnTo>
                    <a:pt x="9011" y="1291"/>
                  </a:lnTo>
                  <a:lnTo>
                    <a:pt x="9011" y="0"/>
                  </a:lnTo>
                  <a:close/>
                </a:path>
              </a:pathLst>
            </a:custGeom>
            <a:solidFill>
              <a:srgbClr val="AE3E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15"/>
            <p:cNvSpPr/>
            <p:nvPr/>
          </p:nvSpPr>
          <p:spPr>
            <a:xfrm>
              <a:off x="1144124" y="969272"/>
              <a:ext cx="282709" cy="367151"/>
            </a:xfrm>
            <a:custGeom>
              <a:avLst/>
              <a:gdLst/>
              <a:ahLst/>
              <a:cxnLst/>
              <a:rect l="l" t="t" r="r" b="b"/>
              <a:pathLst>
                <a:path w="12749" h="16557" extrusionOk="0">
                  <a:moveTo>
                    <a:pt x="4506" y="0"/>
                  </a:moveTo>
                  <a:lnTo>
                    <a:pt x="4383" y="10"/>
                  </a:lnTo>
                  <a:lnTo>
                    <a:pt x="4240" y="31"/>
                  </a:lnTo>
                  <a:lnTo>
                    <a:pt x="4045" y="62"/>
                  </a:lnTo>
                  <a:lnTo>
                    <a:pt x="3810" y="113"/>
                  </a:lnTo>
                  <a:lnTo>
                    <a:pt x="3544" y="174"/>
                  </a:lnTo>
                  <a:lnTo>
                    <a:pt x="3247" y="266"/>
                  </a:lnTo>
                  <a:lnTo>
                    <a:pt x="2939" y="379"/>
                  </a:lnTo>
                  <a:lnTo>
                    <a:pt x="2786" y="451"/>
                  </a:lnTo>
                  <a:lnTo>
                    <a:pt x="2622" y="522"/>
                  </a:lnTo>
                  <a:lnTo>
                    <a:pt x="2458" y="604"/>
                  </a:lnTo>
                  <a:lnTo>
                    <a:pt x="2294" y="696"/>
                  </a:lnTo>
                  <a:lnTo>
                    <a:pt x="2141" y="789"/>
                  </a:lnTo>
                  <a:lnTo>
                    <a:pt x="1977" y="901"/>
                  </a:lnTo>
                  <a:lnTo>
                    <a:pt x="1823" y="1014"/>
                  </a:lnTo>
                  <a:lnTo>
                    <a:pt x="1680" y="1137"/>
                  </a:lnTo>
                  <a:lnTo>
                    <a:pt x="1526" y="1280"/>
                  </a:lnTo>
                  <a:lnTo>
                    <a:pt x="1393" y="1423"/>
                  </a:lnTo>
                  <a:lnTo>
                    <a:pt x="1250" y="1577"/>
                  </a:lnTo>
                  <a:lnTo>
                    <a:pt x="1127" y="1741"/>
                  </a:lnTo>
                  <a:lnTo>
                    <a:pt x="1014" y="1925"/>
                  </a:lnTo>
                  <a:lnTo>
                    <a:pt x="902" y="2109"/>
                  </a:lnTo>
                  <a:lnTo>
                    <a:pt x="799" y="2314"/>
                  </a:lnTo>
                  <a:lnTo>
                    <a:pt x="718" y="2529"/>
                  </a:lnTo>
                  <a:lnTo>
                    <a:pt x="636" y="2765"/>
                  </a:lnTo>
                  <a:lnTo>
                    <a:pt x="564" y="3021"/>
                  </a:lnTo>
                  <a:lnTo>
                    <a:pt x="492" y="3297"/>
                  </a:lnTo>
                  <a:lnTo>
                    <a:pt x="431" y="3594"/>
                  </a:lnTo>
                  <a:lnTo>
                    <a:pt x="380" y="3911"/>
                  </a:lnTo>
                  <a:lnTo>
                    <a:pt x="318" y="4239"/>
                  </a:lnTo>
                  <a:lnTo>
                    <a:pt x="277" y="4577"/>
                  </a:lnTo>
                  <a:lnTo>
                    <a:pt x="236" y="4935"/>
                  </a:lnTo>
                  <a:lnTo>
                    <a:pt x="154" y="5662"/>
                  </a:lnTo>
                  <a:lnTo>
                    <a:pt x="103" y="6420"/>
                  </a:lnTo>
                  <a:lnTo>
                    <a:pt x="62" y="7188"/>
                  </a:lnTo>
                  <a:lnTo>
                    <a:pt x="32" y="7956"/>
                  </a:lnTo>
                  <a:lnTo>
                    <a:pt x="11" y="8693"/>
                  </a:lnTo>
                  <a:lnTo>
                    <a:pt x="1" y="9399"/>
                  </a:lnTo>
                  <a:lnTo>
                    <a:pt x="11" y="10045"/>
                  </a:lnTo>
                  <a:lnTo>
                    <a:pt x="11" y="10638"/>
                  </a:lnTo>
                  <a:lnTo>
                    <a:pt x="32" y="11140"/>
                  </a:lnTo>
                  <a:lnTo>
                    <a:pt x="52" y="11560"/>
                  </a:lnTo>
                  <a:lnTo>
                    <a:pt x="73" y="11857"/>
                  </a:lnTo>
                  <a:lnTo>
                    <a:pt x="93" y="12031"/>
                  </a:lnTo>
                  <a:lnTo>
                    <a:pt x="113" y="12092"/>
                  </a:lnTo>
                  <a:lnTo>
                    <a:pt x="154" y="12185"/>
                  </a:lnTo>
                  <a:lnTo>
                    <a:pt x="216" y="12277"/>
                  </a:lnTo>
                  <a:lnTo>
                    <a:pt x="288" y="12389"/>
                  </a:lnTo>
                  <a:lnTo>
                    <a:pt x="482" y="12666"/>
                  </a:lnTo>
                  <a:lnTo>
                    <a:pt x="748" y="12983"/>
                  </a:lnTo>
                  <a:lnTo>
                    <a:pt x="1066" y="13342"/>
                  </a:lnTo>
                  <a:lnTo>
                    <a:pt x="1434" y="13720"/>
                  </a:lnTo>
                  <a:lnTo>
                    <a:pt x="1854" y="14109"/>
                  </a:lnTo>
                  <a:lnTo>
                    <a:pt x="2069" y="14314"/>
                  </a:lnTo>
                  <a:lnTo>
                    <a:pt x="2305" y="14509"/>
                  </a:lnTo>
                  <a:lnTo>
                    <a:pt x="2550" y="14714"/>
                  </a:lnTo>
                  <a:lnTo>
                    <a:pt x="2796" y="14908"/>
                  </a:lnTo>
                  <a:lnTo>
                    <a:pt x="3062" y="15092"/>
                  </a:lnTo>
                  <a:lnTo>
                    <a:pt x="3329" y="15277"/>
                  </a:lnTo>
                  <a:lnTo>
                    <a:pt x="3595" y="15451"/>
                  </a:lnTo>
                  <a:lnTo>
                    <a:pt x="3881" y="15625"/>
                  </a:lnTo>
                  <a:lnTo>
                    <a:pt x="4158" y="15778"/>
                  </a:lnTo>
                  <a:lnTo>
                    <a:pt x="4455" y="15932"/>
                  </a:lnTo>
                  <a:lnTo>
                    <a:pt x="4741" y="16065"/>
                  </a:lnTo>
                  <a:lnTo>
                    <a:pt x="5038" y="16188"/>
                  </a:lnTo>
                  <a:lnTo>
                    <a:pt x="5335" y="16290"/>
                  </a:lnTo>
                  <a:lnTo>
                    <a:pt x="5643" y="16382"/>
                  </a:lnTo>
                  <a:lnTo>
                    <a:pt x="5939" y="16454"/>
                  </a:lnTo>
                  <a:lnTo>
                    <a:pt x="6247" y="16516"/>
                  </a:lnTo>
                  <a:lnTo>
                    <a:pt x="6554" y="16546"/>
                  </a:lnTo>
                  <a:lnTo>
                    <a:pt x="6851" y="16557"/>
                  </a:lnTo>
                  <a:lnTo>
                    <a:pt x="7086" y="16546"/>
                  </a:lnTo>
                  <a:lnTo>
                    <a:pt x="7311" y="16526"/>
                  </a:lnTo>
                  <a:lnTo>
                    <a:pt x="7537" y="16495"/>
                  </a:lnTo>
                  <a:lnTo>
                    <a:pt x="7762" y="16444"/>
                  </a:lnTo>
                  <a:lnTo>
                    <a:pt x="7977" y="16382"/>
                  </a:lnTo>
                  <a:lnTo>
                    <a:pt x="8192" y="16311"/>
                  </a:lnTo>
                  <a:lnTo>
                    <a:pt x="8407" y="16219"/>
                  </a:lnTo>
                  <a:lnTo>
                    <a:pt x="8622" y="16127"/>
                  </a:lnTo>
                  <a:lnTo>
                    <a:pt x="8827" y="16024"/>
                  </a:lnTo>
                  <a:lnTo>
                    <a:pt x="9032" y="15911"/>
                  </a:lnTo>
                  <a:lnTo>
                    <a:pt x="9236" y="15789"/>
                  </a:lnTo>
                  <a:lnTo>
                    <a:pt x="9431" y="15666"/>
                  </a:lnTo>
                  <a:lnTo>
                    <a:pt x="9625" y="15533"/>
                  </a:lnTo>
                  <a:lnTo>
                    <a:pt x="9810" y="15389"/>
                  </a:lnTo>
                  <a:lnTo>
                    <a:pt x="9994" y="15246"/>
                  </a:lnTo>
                  <a:lnTo>
                    <a:pt x="10178" y="15092"/>
                  </a:lnTo>
                  <a:lnTo>
                    <a:pt x="10516" y="14785"/>
                  </a:lnTo>
                  <a:lnTo>
                    <a:pt x="10844" y="14468"/>
                  </a:lnTo>
                  <a:lnTo>
                    <a:pt x="11151" y="14150"/>
                  </a:lnTo>
                  <a:lnTo>
                    <a:pt x="11438" y="13833"/>
                  </a:lnTo>
                  <a:lnTo>
                    <a:pt x="11694" y="13516"/>
                  </a:lnTo>
                  <a:lnTo>
                    <a:pt x="11929" y="13219"/>
                  </a:lnTo>
                  <a:lnTo>
                    <a:pt x="12134" y="12952"/>
                  </a:lnTo>
                  <a:lnTo>
                    <a:pt x="12318" y="12696"/>
                  </a:lnTo>
                  <a:lnTo>
                    <a:pt x="12421" y="12543"/>
                  </a:lnTo>
                  <a:lnTo>
                    <a:pt x="12503" y="12379"/>
                  </a:lnTo>
                  <a:lnTo>
                    <a:pt x="12574" y="12205"/>
                  </a:lnTo>
                  <a:lnTo>
                    <a:pt x="12636" y="12031"/>
                  </a:lnTo>
                  <a:lnTo>
                    <a:pt x="12687" y="11857"/>
                  </a:lnTo>
                  <a:lnTo>
                    <a:pt x="12718" y="11673"/>
                  </a:lnTo>
                  <a:lnTo>
                    <a:pt x="12748" y="11488"/>
                  </a:lnTo>
                  <a:lnTo>
                    <a:pt x="12748" y="11304"/>
                  </a:lnTo>
                  <a:lnTo>
                    <a:pt x="12748" y="4700"/>
                  </a:lnTo>
                  <a:lnTo>
                    <a:pt x="12626" y="4628"/>
                  </a:lnTo>
                  <a:lnTo>
                    <a:pt x="12247" y="4382"/>
                  </a:lnTo>
                  <a:lnTo>
                    <a:pt x="11970" y="4188"/>
                  </a:lnTo>
                  <a:lnTo>
                    <a:pt x="11622" y="3942"/>
                  </a:lnTo>
                  <a:lnTo>
                    <a:pt x="11223" y="3635"/>
                  </a:lnTo>
                  <a:lnTo>
                    <a:pt x="10752" y="3277"/>
                  </a:lnTo>
                  <a:lnTo>
                    <a:pt x="10527" y="3082"/>
                  </a:lnTo>
                  <a:lnTo>
                    <a:pt x="10322" y="2898"/>
                  </a:lnTo>
                  <a:lnTo>
                    <a:pt x="10158" y="2713"/>
                  </a:lnTo>
                  <a:lnTo>
                    <a:pt x="10015" y="2529"/>
                  </a:lnTo>
                  <a:lnTo>
                    <a:pt x="9902" y="2355"/>
                  </a:lnTo>
                  <a:lnTo>
                    <a:pt x="9810" y="2191"/>
                  </a:lnTo>
                  <a:lnTo>
                    <a:pt x="9738" y="2038"/>
                  </a:lnTo>
                  <a:lnTo>
                    <a:pt x="9687" y="1894"/>
                  </a:lnTo>
                  <a:lnTo>
                    <a:pt x="9646" y="1761"/>
                  </a:lnTo>
                  <a:lnTo>
                    <a:pt x="9625" y="1649"/>
                  </a:lnTo>
                  <a:lnTo>
                    <a:pt x="9615" y="1546"/>
                  </a:lnTo>
                  <a:lnTo>
                    <a:pt x="9605" y="1454"/>
                  </a:lnTo>
                  <a:lnTo>
                    <a:pt x="9605" y="1331"/>
                  </a:lnTo>
                  <a:lnTo>
                    <a:pt x="9615" y="1290"/>
                  </a:lnTo>
                  <a:lnTo>
                    <a:pt x="9359" y="1321"/>
                  </a:lnTo>
                  <a:lnTo>
                    <a:pt x="9073" y="1341"/>
                  </a:lnTo>
                  <a:lnTo>
                    <a:pt x="8694" y="1372"/>
                  </a:lnTo>
                  <a:lnTo>
                    <a:pt x="8253" y="1382"/>
                  </a:lnTo>
                  <a:lnTo>
                    <a:pt x="7772" y="1382"/>
                  </a:lnTo>
                  <a:lnTo>
                    <a:pt x="7516" y="1372"/>
                  </a:lnTo>
                  <a:lnTo>
                    <a:pt x="7260" y="1352"/>
                  </a:lnTo>
                  <a:lnTo>
                    <a:pt x="7004" y="1321"/>
                  </a:lnTo>
                  <a:lnTo>
                    <a:pt x="6748" y="1290"/>
                  </a:lnTo>
                  <a:lnTo>
                    <a:pt x="6492" y="1239"/>
                  </a:lnTo>
                  <a:lnTo>
                    <a:pt x="6257" y="1178"/>
                  </a:lnTo>
                  <a:lnTo>
                    <a:pt x="6032" y="1096"/>
                  </a:lnTo>
                  <a:lnTo>
                    <a:pt x="5817" y="1004"/>
                  </a:lnTo>
                  <a:lnTo>
                    <a:pt x="5622" y="901"/>
                  </a:lnTo>
                  <a:lnTo>
                    <a:pt x="5438" y="799"/>
                  </a:lnTo>
                  <a:lnTo>
                    <a:pt x="5264" y="686"/>
                  </a:lnTo>
                  <a:lnTo>
                    <a:pt x="5110" y="573"/>
                  </a:lnTo>
                  <a:lnTo>
                    <a:pt x="4977" y="461"/>
                  </a:lnTo>
                  <a:lnTo>
                    <a:pt x="4854" y="358"/>
                  </a:lnTo>
                  <a:lnTo>
                    <a:pt x="4670" y="174"/>
                  </a:lnTo>
                  <a:lnTo>
                    <a:pt x="4547" y="51"/>
                  </a:lnTo>
                  <a:lnTo>
                    <a:pt x="4506" y="0"/>
                  </a:lnTo>
                  <a:close/>
                </a:path>
              </a:pathLst>
            </a:custGeom>
            <a:solidFill>
              <a:srgbClr val="C866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15"/>
            <p:cNvSpPr/>
            <p:nvPr/>
          </p:nvSpPr>
          <p:spPr>
            <a:xfrm>
              <a:off x="1292392" y="1078931"/>
              <a:ext cx="13882" cy="101517"/>
            </a:xfrm>
            <a:custGeom>
              <a:avLst/>
              <a:gdLst/>
              <a:ahLst/>
              <a:cxnLst/>
              <a:rect l="l" t="t" r="r" b="b"/>
              <a:pathLst>
                <a:path w="626" h="4578" fill="none" extrusionOk="0">
                  <a:moveTo>
                    <a:pt x="625" y="1"/>
                  </a:moveTo>
                  <a:lnTo>
                    <a:pt x="1" y="871"/>
                  </a:lnTo>
                  <a:lnTo>
                    <a:pt x="625" y="4577"/>
                  </a:lnTo>
                </a:path>
              </a:pathLst>
            </a:custGeom>
            <a:solidFill>
              <a:schemeClr val="dk1"/>
            </a:solidFill>
            <a:ln w="870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15"/>
            <p:cNvSpPr/>
            <p:nvPr/>
          </p:nvSpPr>
          <p:spPr>
            <a:xfrm>
              <a:off x="915247" y="2942852"/>
              <a:ext cx="868506" cy="1515129"/>
            </a:xfrm>
            <a:custGeom>
              <a:avLst/>
              <a:gdLst/>
              <a:ahLst/>
              <a:cxnLst/>
              <a:rect l="l" t="t" r="r" b="b"/>
              <a:pathLst>
                <a:path w="39166" h="68326" extrusionOk="0">
                  <a:moveTo>
                    <a:pt x="1" y="0"/>
                  </a:moveTo>
                  <a:lnTo>
                    <a:pt x="1" y="68325"/>
                  </a:lnTo>
                  <a:lnTo>
                    <a:pt x="12277" y="68325"/>
                  </a:lnTo>
                  <a:lnTo>
                    <a:pt x="18749" y="3942"/>
                  </a:lnTo>
                  <a:lnTo>
                    <a:pt x="25793" y="68325"/>
                  </a:lnTo>
                  <a:lnTo>
                    <a:pt x="39165" y="68325"/>
                  </a:lnTo>
                  <a:lnTo>
                    <a:pt x="35684" y="0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15"/>
            <p:cNvSpPr/>
            <p:nvPr/>
          </p:nvSpPr>
          <p:spPr>
            <a:xfrm>
              <a:off x="540386" y="2466028"/>
              <a:ext cx="748140" cy="737940"/>
            </a:xfrm>
            <a:custGeom>
              <a:avLst/>
              <a:gdLst/>
              <a:ahLst/>
              <a:cxnLst/>
              <a:rect l="l" t="t" r="r" b="b"/>
              <a:pathLst>
                <a:path w="33738" h="33278" extrusionOk="0">
                  <a:moveTo>
                    <a:pt x="6256" y="0"/>
                  </a:moveTo>
                  <a:lnTo>
                    <a:pt x="0" y="19598"/>
                  </a:lnTo>
                  <a:lnTo>
                    <a:pt x="27482" y="33277"/>
                  </a:lnTo>
                  <a:lnTo>
                    <a:pt x="33738" y="13680"/>
                  </a:lnTo>
                  <a:lnTo>
                    <a:pt x="625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15"/>
            <p:cNvSpPr/>
            <p:nvPr/>
          </p:nvSpPr>
          <p:spPr>
            <a:xfrm>
              <a:off x="768576" y="2203998"/>
              <a:ext cx="250910" cy="954989"/>
            </a:xfrm>
            <a:custGeom>
              <a:avLst/>
              <a:gdLst/>
              <a:ahLst/>
              <a:cxnLst/>
              <a:rect l="l" t="t" r="r" b="b"/>
              <a:pathLst>
                <a:path w="11315" h="43066" extrusionOk="0">
                  <a:moveTo>
                    <a:pt x="164" y="1"/>
                  </a:moveTo>
                  <a:lnTo>
                    <a:pt x="164" y="15707"/>
                  </a:lnTo>
                  <a:lnTo>
                    <a:pt x="175" y="16598"/>
                  </a:lnTo>
                  <a:lnTo>
                    <a:pt x="195" y="17581"/>
                  </a:lnTo>
                  <a:lnTo>
                    <a:pt x="226" y="18625"/>
                  </a:lnTo>
                  <a:lnTo>
                    <a:pt x="267" y="19711"/>
                  </a:lnTo>
                  <a:lnTo>
                    <a:pt x="359" y="21933"/>
                  </a:lnTo>
                  <a:lnTo>
                    <a:pt x="482" y="24093"/>
                  </a:lnTo>
                  <a:lnTo>
                    <a:pt x="594" y="26049"/>
                  </a:lnTo>
                  <a:lnTo>
                    <a:pt x="687" y="27636"/>
                  </a:lnTo>
                  <a:lnTo>
                    <a:pt x="789" y="29079"/>
                  </a:lnTo>
                  <a:lnTo>
                    <a:pt x="738" y="29417"/>
                  </a:lnTo>
                  <a:lnTo>
                    <a:pt x="605" y="30308"/>
                  </a:lnTo>
                  <a:lnTo>
                    <a:pt x="431" y="31598"/>
                  </a:lnTo>
                  <a:lnTo>
                    <a:pt x="338" y="32346"/>
                  </a:lnTo>
                  <a:lnTo>
                    <a:pt x="246" y="33134"/>
                  </a:lnTo>
                  <a:lnTo>
                    <a:pt x="164" y="33943"/>
                  </a:lnTo>
                  <a:lnTo>
                    <a:pt x="93" y="34752"/>
                  </a:lnTo>
                  <a:lnTo>
                    <a:pt x="41" y="35550"/>
                  </a:lnTo>
                  <a:lnTo>
                    <a:pt x="1" y="36298"/>
                  </a:lnTo>
                  <a:lnTo>
                    <a:pt x="1" y="36656"/>
                  </a:lnTo>
                  <a:lnTo>
                    <a:pt x="1" y="36994"/>
                  </a:lnTo>
                  <a:lnTo>
                    <a:pt x="1" y="37322"/>
                  </a:lnTo>
                  <a:lnTo>
                    <a:pt x="21" y="37619"/>
                  </a:lnTo>
                  <a:lnTo>
                    <a:pt x="41" y="37895"/>
                  </a:lnTo>
                  <a:lnTo>
                    <a:pt x="72" y="38141"/>
                  </a:lnTo>
                  <a:lnTo>
                    <a:pt x="113" y="38356"/>
                  </a:lnTo>
                  <a:lnTo>
                    <a:pt x="164" y="38540"/>
                  </a:lnTo>
                  <a:lnTo>
                    <a:pt x="236" y="38704"/>
                  </a:lnTo>
                  <a:lnTo>
                    <a:pt x="318" y="38868"/>
                  </a:lnTo>
                  <a:lnTo>
                    <a:pt x="410" y="39032"/>
                  </a:lnTo>
                  <a:lnTo>
                    <a:pt x="523" y="39185"/>
                  </a:lnTo>
                  <a:lnTo>
                    <a:pt x="646" y="39339"/>
                  </a:lnTo>
                  <a:lnTo>
                    <a:pt x="779" y="39482"/>
                  </a:lnTo>
                  <a:lnTo>
                    <a:pt x="922" y="39626"/>
                  </a:lnTo>
                  <a:lnTo>
                    <a:pt x="1076" y="39759"/>
                  </a:lnTo>
                  <a:lnTo>
                    <a:pt x="1229" y="39892"/>
                  </a:lnTo>
                  <a:lnTo>
                    <a:pt x="1403" y="40025"/>
                  </a:lnTo>
                  <a:lnTo>
                    <a:pt x="1577" y="40148"/>
                  </a:lnTo>
                  <a:lnTo>
                    <a:pt x="1762" y="40271"/>
                  </a:lnTo>
                  <a:lnTo>
                    <a:pt x="2130" y="40506"/>
                  </a:lnTo>
                  <a:lnTo>
                    <a:pt x="2509" y="40731"/>
                  </a:lnTo>
                  <a:lnTo>
                    <a:pt x="2898" y="40936"/>
                  </a:lnTo>
                  <a:lnTo>
                    <a:pt x="3277" y="41131"/>
                  </a:lnTo>
                  <a:lnTo>
                    <a:pt x="3973" y="41469"/>
                  </a:lnTo>
                  <a:lnTo>
                    <a:pt x="4291" y="41632"/>
                  </a:lnTo>
                  <a:lnTo>
                    <a:pt x="4557" y="41776"/>
                  </a:lnTo>
                  <a:lnTo>
                    <a:pt x="4782" y="41909"/>
                  </a:lnTo>
                  <a:lnTo>
                    <a:pt x="4874" y="41970"/>
                  </a:lnTo>
                  <a:lnTo>
                    <a:pt x="4956" y="42032"/>
                  </a:lnTo>
                  <a:lnTo>
                    <a:pt x="5110" y="42144"/>
                  </a:lnTo>
                  <a:lnTo>
                    <a:pt x="5294" y="42267"/>
                  </a:lnTo>
                  <a:lnTo>
                    <a:pt x="5509" y="42390"/>
                  </a:lnTo>
                  <a:lnTo>
                    <a:pt x="5734" y="42513"/>
                  </a:lnTo>
                  <a:lnTo>
                    <a:pt x="5980" y="42626"/>
                  </a:lnTo>
                  <a:lnTo>
                    <a:pt x="6236" y="42738"/>
                  </a:lnTo>
                  <a:lnTo>
                    <a:pt x="6492" y="42830"/>
                  </a:lnTo>
                  <a:lnTo>
                    <a:pt x="6748" y="42912"/>
                  </a:lnTo>
                  <a:lnTo>
                    <a:pt x="7004" y="42984"/>
                  </a:lnTo>
                  <a:lnTo>
                    <a:pt x="7260" y="43025"/>
                  </a:lnTo>
                  <a:lnTo>
                    <a:pt x="7495" y="43056"/>
                  </a:lnTo>
                  <a:lnTo>
                    <a:pt x="7608" y="43066"/>
                  </a:lnTo>
                  <a:lnTo>
                    <a:pt x="7710" y="43056"/>
                  </a:lnTo>
                  <a:lnTo>
                    <a:pt x="7813" y="43056"/>
                  </a:lnTo>
                  <a:lnTo>
                    <a:pt x="7905" y="43035"/>
                  </a:lnTo>
                  <a:lnTo>
                    <a:pt x="7997" y="43015"/>
                  </a:lnTo>
                  <a:lnTo>
                    <a:pt x="8079" y="42984"/>
                  </a:lnTo>
                  <a:lnTo>
                    <a:pt x="8151" y="42943"/>
                  </a:lnTo>
                  <a:lnTo>
                    <a:pt x="8212" y="42892"/>
                  </a:lnTo>
                  <a:lnTo>
                    <a:pt x="8274" y="42841"/>
                  </a:lnTo>
                  <a:lnTo>
                    <a:pt x="8315" y="42769"/>
                  </a:lnTo>
                  <a:lnTo>
                    <a:pt x="8356" y="42687"/>
                  </a:lnTo>
                  <a:lnTo>
                    <a:pt x="8386" y="42574"/>
                  </a:lnTo>
                  <a:lnTo>
                    <a:pt x="8417" y="42431"/>
                  </a:lnTo>
                  <a:lnTo>
                    <a:pt x="8437" y="42267"/>
                  </a:lnTo>
                  <a:lnTo>
                    <a:pt x="8478" y="41858"/>
                  </a:lnTo>
                  <a:lnTo>
                    <a:pt x="8499" y="41376"/>
                  </a:lnTo>
                  <a:lnTo>
                    <a:pt x="8509" y="40844"/>
                  </a:lnTo>
                  <a:lnTo>
                    <a:pt x="8509" y="40260"/>
                  </a:lnTo>
                  <a:lnTo>
                    <a:pt x="8499" y="39656"/>
                  </a:lnTo>
                  <a:lnTo>
                    <a:pt x="8478" y="39042"/>
                  </a:lnTo>
                  <a:lnTo>
                    <a:pt x="8427" y="37854"/>
                  </a:lnTo>
                  <a:lnTo>
                    <a:pt x="8376" y="36841"/>
                  </a:lnTo>
                  <a:lnTo>
                    <a:pt x="8315" y="35868"/>
                  </a:lnTo>
                  <a:lnTo>
                    <a:pt x="8315" y="35868"/>
                  </a:lnTo>
                  <a:lnTo>
                    <a:pt x="8407" y="35919"/>
                  </a:lnTo>
                  <a:lnTo>
                    <a:pt x="8663" y="36073"/>
                  </a:lnTo>
                  <a:lnTo>
                    <a:pt x="9031" y="36277"/>
                  </a:lnTo>
                  <a:lnTo>
                    <a:pt x="9246" y="36380"/>
                  </a:lnTo>
                  <a:lnTo>
                    <a:pt x="9461" y="36492"/>
                  </a:lnTo>
                  <a:lnTo>
                    <a:pt x="9697" y="36585"/>
                  </a:lnTo>
                  <a:lnTo>
                    <a:pt x="9922" y="36677"/>
                  </a:lnTo>
                  <a:lnTo>
                    <a:pt x="10147" y="36759"/>
                  </a:lnTo>
                  <a:lnTo>
                    <a:pt x="10362" y="36810"/>
                  </a:lnTo>
                  <a:lnTo>
                    <a:pt x="10557" y="36841"/>
                  </a:lnTo>
                  <a:lnTo>
                    <a:pt x="10649" y="36851"/>
                  </a:lnTo>
                  <a:lnTo>
                    <a:pt x="10731" y="36841"/>
                  </a:lnTo>
                  <a:lnTo>
                    <a:pt x="10813" y="36830"/>
                  </a:lnTo>
                  <a:lnTo>
                    <a:pt x="10874" y="36810"/>
                  </a:lnTo>
                  <a:lnTo>
                    <a:pt x="10936" y="36779"/>
                  </a:lnTo>
                  <a:lnTo>
                    <a:pt x="10987" y="36738"/>
                  </a:lnTo>
                  <a:lnTo>
                    <a:pt x="11151" y="36564"/>
                  </a:lnTo>
                  <a:lnTo>
                    <a:pt x="11212" y="36492"/>
                  </a:lnTo>
                  <a:lnTo>
                    <a:pt x="11253" y="36421"/>
                  </a:lnTo>
                  <a:lnTo>
                    <a:pt x="11294" y="36349"/>
                  </a:lnTo>
                  <a:lnTo>
                    <a:pt x="11304" y="36267"/>
                  </a:lnTo>
                  <a:lnTo>
                    <a:pt x="11315" y="36175"/>
                  </a:lnTo>
                  <a:lnTo>
                    <a:pt x="11304" y="36073"/>
                  </a:lnTo>
                  <a:lnTo>
                    <a:pt x="11274" y="35960"/>
                  </a:lnTo>
                  <a:lnTo>
                    <a:pt x="11233" y="35827"/>
                  </a:lnTo>
                  <a:lnTo>
                    <a:pt x="11110" y="35489"/>
                  </a:lnTo>
                  <a:lnTo>
                    <a:pt x="10926" y="35028"/>
                  </a:lnTo>
                  <a:lnTo>
                    <a:pt x="10680" y="34434"/>
                  </a:lnTo>
                  <a:lnTo>
                    <a:pt x="10516" y="34076"/>
                  </a:lnTo>
                  <a:lnTo>
                    <a:pt x="10321" y="33697"/>
                  </a:lnTo>
                  <a:lnTo>
                    <a:pt x="10096" y="33288"/>
                  </a:lnTo>
                  <a:lnTo>
                    <a:pt x="9840" y="32868"/>
                  </a:lnTo>
                  <a:lnTo>
                    <a:pt x="9574" y="32438"/>
                  </a:lnTo>
                  <a:lnTo>
                    <a:pt x="9287" y="32008"/>
                  </a:lnTo>
                  <a:lnTo>
                    <a:pt x="9001" y="31588"/>
                  </a:lnTo>
                  <a:lnTo>
                    <a:pt x="8724" y="31178"/>
                  </a:lnTo>
                  <a:lnTo>
                    <a:pt x="8181" y="30431"/>
                  </a:lnTo>
                  <a:lnTo>
                    <a:pt x="7741" y="29827"/>
                  </a:lnTo>
                  <a:lnTo>
                    <a:pt x="7321" y="29274"/>
                  </a:lnTo>
                  <a:lnTo>
                    <a:pt x="5827" y="2325"/>
                  </a:lnTo>
                  <a:lnTo>
                    <a:pt x="164" y="1"/>
                  </a:lnTo>
                  <a:close/>
                </a:path>
              </a:pathLst>
            </a:custGeom>
            <a:solidFill>
              <a:srgbClr val="C866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15"/>
            <p:cNvSpPr/>
            <p:nvPr/>
          </p:nvSpPr>
          <p:spPr>
            <a:xfrm>
              <a:off x="1144124" y="1162489"/>
              <a:ext cx="282709" cy="173941"/>
            </a:xfrm>
            <a:custGeom>
              <a:avLst/>
              <a:gdLst/>
              <a:ahLst/>
              <a:cxnLst/>
              <a:rect l="l" t="t" r="r" b="b"/>
              <a:pathLst>
                <a:path w="12749" h="7844" extrusionOk="0">
                  <a:moveTo>
                    <a:pt x="11" y="0"/>
                  </a:moveTo>
                  <a:lnTo>
                    <a:pt x="1" y="615"/>
                  </a:lnTo>
                  <a:lnTo>
                    <a:pt x="1" y="1188"/>
                  </a:lnTo>
                  <a:lnTo>
                    <a:pt x="21" y="2192"/>
                  </a:lnTo>
                  <a:lnTo>
                    <a:pt x="32" y="2601"/>
                  </a:lnTo>
                  <a:lnTo>
                    <a:pt x="52" y="2929"/>
                  </a:lnTo>
                  <a:lnTo>
                    <a:pt x="73" y="3175"/>
                  </a:lnTo>
                  <a:lnTo>
                    <a:pt x="93" y="3318"/>
                  </a:lnTo>
                  <a:lnTo>
                    <a:pt x="113" y="3379"/>
                  </a:lnTo>
                  <a:lnTo>
                    <a:pt x="154" y="3472"/>
                  </a:lnTo>
                  <a:lnTo>
                    <a:pt x="216" y="3564"/>
                  </a:lnTo>
                  <a:lnTo>
                    <a:pt x="288" y="3676"/>
                  </a:lnTo>
                  <a:lnTo>
                    <a:pt x="482" y="3953"/>
                  </a:lnTo>
                  <a:lnTo>
                    <a:pt x="748" y="4270"/>
                  </a:lnTo>
                  <a:lnTo>
                    <a:pt x="1066" y="4629"/>
                  </a:lnTo>
                  <a:lnTo>
                    <a:pt x="1434" y="5007"/>
                  </a:lnTo>
                  <a:lnTo>
                    <a:pt x="1854" y="5396"/>
                  </a:lnTo>
                  <a:lnTo>
                    <a:pt x="2069" y="5601"/>
                  </a:lnTo>
                  <a:lnTo>
                    <a:pt x="2305" y="5796"/>
                  </a:lnTo>
                  <a:lnTo>
                    <a:pt x="2550" y="6001"/>
                  </a:lnTo>
                  <a:lnTo>
                    <a:pt x="2796" y="6195"/>
                  </a:lnTo>
                  <a:lnTo>
                    <a:pt x="3062" y="6379"/>
                  </a:lnTo>
                  <a:lnTo>
                    <a:pt x="3329" y="6564"/>
                  </a:lnTo>
                  <a:lnTo>
                    <a:pt x="3595" y="6738"/>
                  </a:lnTo>
                  <a:lnTo>
                    <a:pt x="3881" y="6912"/>
                  </a:lnTo>
                  <a:lnTo>
                    <a:pt x="4158" y="7065"/>
                  </a:lnTo>
                  <a:lnTo>
                    <a:pt x="4455" y="7219"/>
                  </a:lnTo>
                  <a:lnTo>
                    <a:pt x="4741" y="7352"/>
                  </a:lnTo>
                  <a:lnTo>
                    <a:pt x="5038" y="7475"/>
                  </a:lnTo>
                  <a:lnTo>
                    <a:pt x="5335" y="7577"/>
                  </a:lnTo>
                  <a:lnTo>
                    <a:pt x="5643" y="7669"/>
                  </a:lnTo>
                  <a:lnTo>
                    <a:pt x="5939" y="7741"/>
                  </a:lnTo>
                  <a:lnTo>
                    <a:pt x="6247" y="7803"/>
                  </a:lnTo>
                  <a:lnTo>
                    <a:pt x="6554" y="7833"/>
                  </a:lnTo>
                  <a:lnTo>
                    <a:pt x="6851" y="7844"/>
                  </a:lnTo>
                  <a:lnTo>
                    <a:pt x="7086" y="7833"/>
                  </a:lnTo>
                  <a:lnTo>
                    <a:pt x="7311" y="7813"/>
                  </a:lnTo>
                  <a:lnTo>
                    <a:pt x="7537" y="7782"/>
                  </a:lnTo>
                  <a:lnTo>
                    <a:pt x="7762" y="7731"/>
                  </a:lnTo>
                  <a:lnTo>
                    <a:pt x="7977" y="7669"/>
                  </a:lnTo>
                  <a:lnTo>
                    <a:pt x="8192" y="7598"/>
                  </a:lnTo>
                  <a:lnTo>
                    <a:pt x="8407" y="7506"/>
                  </a:lnTo>
                  <a:lnTo>
                    <a:pt x="8622" y="7414"/>
                  </a:lnTo>
                  <a:lnTo>
                    <a:pt x="8827" y="7311"/>
                  </a:lnTo>
                  <a:lnTo>
                    <a:pt x="9032" y="7198"/>
                  </a:lnTo>
                  <a:lnTo>
                    <a:pt x="9236" y="7076"/>
                  </a:lnTo>
                  <a:lnTo>
                    <a:pt x="9431" y="6953"/>
                  </a:lnTo>
                  <a:lnTo>
                    <a:pt x="9625" y="6820"/>
                  </a:lnTo>
                  <a:lnTo>
                    <a:pt x="9810" y="6676"/>
                  </a:lnTo>
                  <a:lnTo>
                    <a:pt x="9994" y="6533"/>
                  </a:lnTo>
                  <a:lnTo>
                    <a:pt x="10178" y="6379"/>
                  </a:lnTo>
                  <a:lnTo>
                    <a:pt x="10516" y="6072"/>
                  </a:lnTo>
                  <a:lnTo>
                    <a:pt x="10844" y="5755"/>
                  </a:lnTo>
                  <a:lnTo>
                    <a:pt x="11151" y="5437"/>
                  </a:lnTo>
                  <a:lnTo>
                    <a:pt x="11438" y="5120"/>
                  </a:lnTo>
                  <a:lnTo>
                    <a:pt x="11694" y="4803"/>
                  </a:lnTo>
                  <a:lnTo>
                    <a:pt x="11929" y="4506"/>
                  </a:lnTo>
                  <a:lnTo>
                    <a:pt x="12134" y="4239"/>
                  </a:lnTo>
                  <a:lnTo>
                    <a:pt x="12318" y="3983"/>
                  </a:lnTo>
                  <a:lnTo>
                    <a:pt x="12421" y="3830"/>
                  </a:lnTo>
                  <a:lnTo>
                    <a:pt x="12503" y="3666"/>
                  </a:lnTo>
                  <a:lnTo>
                    <a:pt x="12574" y="3492"/>
                  </a:lnTo>
                  <a:lnTo>
                    <a:pt x="12636" y="3318"/>
                  </a:lnTo>
                  <a:lnTo>
                    <a:pt x="12687" y="3144"/>
                  </a:lnTo>
                  <a:lnTo>
                    <a:pt x="12718" y="2960"/>
                  </a:lnTo>
                  <a:lnTo>
                    <a:pt x="12748" y="2775"/>
                  </a:lnTo>
                  <a:lnTo>
                    <a:pt x="12748" y="2591"/>
                  </a:lnTo>
                  <a:lnTo>
                    <a:pt x="12748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15"/>
            <p:cNvSpPr/>
            <p:nvPr/>
          </p:nvSpPr>
          <p:spPr>
            <a:xfrm>
              <a:off x="1043778" y="1471066"/>
              <a:ext cx="66547" cy="261576"/>
            </a:xfrm>
            <a:custGeom>
              <a:avLst/>
              <a:gdLst/>
              <a:ahLst/>
              <a:cxnLst/>
              <a:rect l="l" t="t" r="r" b="b"/>
              <a:pathLst>
                <a:path w="3001" h="11796" fill="none" extrusionOk="0">
                  <a:moveTo>
                    <a:pt x="3000" y="0"/>
                  </a:moveTo>
                  <a:lnTo>
                    <a:pt x="3000" y="0"/>
                  </a:lnTo>
                  <a:lnTo>
                    <a:pt x="2816" y="133"/>
                  </a:lnTo>
                  <a:lnTo>
                    <a:pt x="2621" y="297"/>
                  </a:lnTo>
                  <a:lnTo>
                    <a:pt x="2406" y="481"/>
                  </a:lnTo>
                  <a:lnTo>
                    <a:pt x="2181" y="707"/>
                  </a:lnTo>
                  <a:lnTo>
                    <a:pt x="1946" y="952"/>
                  </a:lnTo>
                  <a:lnTo>
                    <a:pt x="1700" y="1219"/>
                  </a:lnTo>
                  <a:lnTo>
                    <a:pt x="1464" y="1505"/>
                  </a:lnTo>
                  <a:lnTo>
                    <a:pt x="1229" y="1823"/>
                  </a:lnTo>
                  <a:lnTo>
                    <a:pt x="1004" y="2150"/>
                  </a:lnTo>
                  <a:lnTo>
                    <a:pt x="799" y="2499"/>
                  </a:lnTo>
                  <a:lnTo>
                    <a:pt x="696" y="2673"/>
                  </a:lnTo>
                  <a:lnTo>
                    <a:pt x="604" y="2857"/>
                  </a:lnTo>
                  <a:lnTo>
                    <a:pt x="512" y="3041"/>
                  </a:lnTo>
                  <a:lnTo>
                    <a:pt x="430" y="3236"/>
                  </a:lnTo>
                  <a:lnTo>
                    <a:pt x="348" y="3420"/>
                  </a:lnTo>
                  <a:lnTo>
                    <a:pt x="287" y="3615"/>
                  </a:lnTo>
                  <a:lnTo>
                    <a:pt x="215" y="3819"/>
                  </a:lnTo>
                  <a:lnTo>
                    <a:pt x="164" y="4014"/>
                  </a:lnTo>
                  <a:lnTo>
                    <a:pt x="123" y="4219"/>
                  </a:lnTo>
                  <a:lnTo>
                    <a:pt x="82" y="4424"/>
                  </a:lnTo>
                  <a:lnTo>
                    <a:pt x="62" y="4628"/>
                  </a:lnTo>
                  <a:lnTo>
                    <a:pt x="41" y="4833"/>
                  </a:lnTo>
                  <a:lnTo>
                    <a:pt x="41" y="4833"/>
                  </a:lnTo>
                  <a:lnTo>
                    <a:pt x="21" y="5263"/>
                  </a:lnTo>
                  <a:lnTo>
                    <a:pt x="10" y="5683"/>
                  </a:lnTo>
                  <a:lnTo>
                    <a:pt x="0" y="6082"/>
                  </a:lnTo>
                  <a:lnTo>
                    <a:pt x="0" y="6471"/>
                  </a:lnTo>
                  <a:lnTo>
                    <a:pt x="21" y="7198"/>
                  </a:lnTo>
                  <a:lnTo>
                    <a:pt x="62" y="7884"/>
                  </a:lnTo>
                  <a:lnTo>
                    <a:pt x="123" y="8509"/>
                  </a:lnTo>
                  <a:lnTo>
                    <a:pt x="195" y="9082"/>
                  </a:lnTo>
                  <a:lnTo>
                    <a:pt x="266" y="9594"/>
                  </a:lnTo>
                  <a:lnTo>
                    <a:pt x="359" y="10055"/>
                  </a:lnTo>
                  <a:lnTo>
                    <a:pt x="451" y="10465"/>
                  </a:lnTo>
                  <a:lnTo>
                    <a:pt x="533" y="10823"/>
                  </a:lnTo>
                  <a:lnTo>
                    <a:pt x="625" y="11120"/>
                  </a:lnTo>
                  <a:lnTo>
                    <a:pt x="696" y="11366"/>
                  </a:lnTo>
                  <a:lnTo>
                    <a:pt x="819" y="11693"/>
                  </a:lnTo>
                  <a:lnTo>
                    <a:pt x="860" y="11796"/>
                  </a:lnTo>
                </a:path>
              </a:pathLst>
            </a:custGeom>
            <a:noFill/>
            <a:ln w="34825" cap="rnd" cmpd="sng">
              <a:solidFill>
                <a:srgbClr val="43434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70;p15"/>
            <p:cNvSpPr/>
            <p:nvPr/>
          </p:nvSpPr>
          <p:spPr>
            <a:xfrm>
              <a:off x="1468136" y="1455166"/>
              <a:ext cx="41578" cy="238869"/>
            </a:xfrm>
            <a:custGeom>
              <a:avLst/>
              <a:gdLst/>
              <a:ahLst/>
              <a:cxnLst/>
              <a:rect l="l" t="t" r="r" b="b"/>
              <a:pathLst>
                <a:path w="1875" h="10772" fill="none" extrusionOk="0">
                  <a:moveTo>
                    <a:pt x="1639" y="10772"/>
                  </a:moveTo>
                  <a:lnTo>
                    <a:pt x="1639" y="10772"/>
                  </a:lnTo>
                  <a:lnTo>
                    <a:pt x="1701" y="9830"/>
                  </a:lnTo>
                  <a:lnTo>
                    <a:pt x="1752" y="8816"/>
                  </a:lnTo>
                  <a:lnTo>
                    <a:pt x="1803" y="7608"/>
                  </a:lnTo>
                  <a:lnTo>
                    <a:pt x="1854" y="6308"/>
                  </a:lnTo>
                  <a:lnTo>
                    <a:pt x="1864" y="5663"/>
                  </a:lnTo>
                  <a:lnTo>
                    <a:pt x="1875" y="5038"/>
                  </a:lnTo>
                  <a:lnTo>
                    <a:pt x="1875" y="4454"/>
                  </a:lnTo>
                  <a:lnTo>
                    <a:pt x="1864" y="3922"/>
                  </a:lnTo>
                  <a:lnTo>
                    <a:pt x="1844" y="3451"/>
                  </a:lnTo>
                  <a:lnTo>
                    <a:pt x="1813" y="3062"/>
                  </a:lnTo>
                  <a:lnTo>
                    <a:pt x="1813" y="3062"/>
                  </a:lnTo>
                  <a:lnTo>
                    <a:pt x="1782" y="2806"/>
                  </a:lnTo>
                  <a:lnTo>
                    <a:pt x="1731" y="2550"/>
                  </a:lnTo>
                  <a:lnTo>
                    <a:pt x="1670" y="2304"/>
                  </a:lnTo>
                  <a:lnTo>
                    <a:pt x="1598" y="2079"/>
                  </a:lnTo>
                  <a:lnTo>
                    <a:pt x="1516" y="1854"/>
                  </a:lnTo>
                  <a:lnTo>
                    <a:pt x="1414" y="1639"/>
                  </a:lnTo>
                  <a:lnTo>
                    <a:pt x="1311" y="1434"/>
                  </a:lnTo>
                  <a:lnTo>
                    <a:pt x="1189" y="1239"/>
                  </a:lnTo>
                  <a:lnTo>
                    <a:pt x="1066" y="1055"/>
                  </a:lnTo>
                  <a:lnTo>
                    <a:pt x="933" y="881"/>
                  </a:lnTo>
                  <a:lnTo>
                    <a:pt x="800" y="717"/>
                  </a:lnTo>
                  <a:lnTo>
                    <a:pt x="646" y="553"/>
                  </a:lnTo>
                  <a:lnTo>
                    <a:pt x="492" y="400"/>
                  </a:lnTo>
                  <a:lnTo>
                    <a:pt x="339" y="257"/>
                  </a:lnTo>
                  <a:lnTo>
                    <a:pt x="175" y="123"/>
                  </a:lnTo>
                  <a:lnTo>
                    <a:pt x="1" y="1"/>
                  </a:lnTo>
                </a:path>
              </a:pathLst>
            </a:custGeom>
            <a:noFill/>
            <a:ln w="34825" cap="rnd" cmpd="sng">
              <a:solidFill>
                <a:srgbClr val="43434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1;p15"/>
            <p:cNvSpPr/>
            <p:nvPr/>
          </p:nvSpPr>
          <p:spPr>
            <a:xfrm>
              <a:off x="1018343" y="1725356"/>
              <a:ext cx="145335" cy="282709"/>
            </a:xfrm>
            <a:custGeom>
              <a:avLst/>
              <a:gdLst/>
              <a:ahLst/>
              <a:cxnLst/>
              <a:rect l="l" t="t" r="r" b="b"/>
              <a:pathLst>
                <a:path w="6554" h="12749" fill="none" extrusionOk="0">
                  <a:moveTo>
                    <a:pt x="4936" y="11663"/>
                  </a:moveTo>
                  <a:lnTo>
                    <a:pt x="4936" y="11663"/>
                  </a:lnTo>
                  <a:lnTo>
                    <a:pt x="4997" y="11643"/>
                  </a:lnTo>
                  <a:lnTo>
                    <a:pt x="5171" y="11571"/>
                  </a:lnTo>
                  <a:lnTo>
                    <a:pt x="5294" y="11510"/>
                  </a:lnTo>
                  <a:lnTo>
                    <a:pt x="5427" y="11438"/>
                  </a:lnTo>
                  <a:lnTo>
                    <a:pt x="5560" y="11346"/>
                  </a:lnTo>
                  <a:lnTo>
                    <a:pt x="5714" y="11233"/>
                  </a:lnTo>
                  <a:lnTo>
                    <a:pt x="5857" y="11100"/>
                  </a:lnTo>
                  <a:lnTo>
                    <a:pt x="6000" y="10946"/>
                  </a:lnTo>
                  <a:lnTo>
                    <a:pt x="6144" y="10772"/>
                  </a:lnTo>
                  <a:lnTo>
                    <a:pt x="6205" y="10680"/>
                  </a:lnTo>
                  <a:lnTo>
                    <a:pt x="6267" y="10578"/>
                  </a:lnTo>
                  <a:lnTo>
                    <a:pt x="6318" y="10465"/>
                  </a:lnTo>
                  <a:lnTo>
                    <a:pt x="6369" y="10353"/>
                  </a:lnTo>
                  <a:lnTo>
                    <a:pt x="6420" y="10219"/>
                  </a:lnTo>
                  <a:lnTo>
                    <a:pt x="6461" y="10097"/>
                  </a:lnTo>
                  <a:lnTo>
                    <a:pt x="6492" y="9953"/>
                  </a:lnTo>
                  <a:lnTo>
                    <a:pt x="6523" y="9810"/>
                  </a:lnTo>
                  <a:lnTo>
                    <a:pt x="6543" y="9656"/>
                  </a:lnTo>
                  <a:lnTo>
                    <a:pt x="6553" y="9503"/>
                  </a:lnTo>
                  <a:lnTo>
                    <a:pt x="6553" y="9503"/>
                  </a:lnTo>
                  <a:lnTo>
                    <a:pt x="6553" y="9318"/>
                  </a:lnTo>
                  <a:lnTo>
                    <a:pt x="6543" y="9114"/>
                  </a:lnTo>
                  <a:lnTo>
                    <a:pt x="6523" y="8878"/>
                  </a:lnTo>
                  <a:lnTo>
                    <a:pt x="6482" y="8612"/>
                  </a:lnTo>
                  <a:lnTo>
                    <a:pt x="6441" y="8325"/>
                  </a:lnTo>
                  <a:lnTo>
                    <a:pt x="6379" y="8018"/>
                  </a:lnTo>
                  <a:lnTo>
                    <a:pt x="6246" y="7353"/>
                  </a:lnTo>
                  <a:lnTo>
                    <a:pt x="6072" y="6626"/>
                  </a:lnTo>
                  <a:lnTo>
                    <a:pt x="5878" y="5868"/>
                  </a:lnTo>
                  <a:lnTo>
                    <a:pt x="5652" y="5090"/>
                  </a:lnTo>
                  <a:lnTo>
                    <a:pt x="5417" y="4301"/>
                  </a:lnTo>
                  <a:lnTo>
                    <a:pt x="5171" y="3533"/>
                  </a:lnTo>
                  <a:lnTo>
                    <a:pt x="4915" y="2796"/>
                  </a:lnTo>
                  <a:lnTo>
                    <a:pt x="4659" y="2110"/>
                  </a:lnTo>
                  <a:lnTo>
                    <a:pt x="4413" y="1506"/>
                  </a:lnTo>
                  <a:lnTo>
                    <a:pt x="4291" y="1230"/>
                  </a:lnTo>
                  <a:lnTo>
                    <a:pt x="4168" y="984"/>
                  </a:lnTo>
                  <a:lnTo>
                    <a:pt x="4055" y="759"/>
                  </a:lnTo>
                  <a:lnTo>
                    <a:pt x="3942" y="564"/>
                  </a:lnTo>
                  <a:lnTo>
                    <a:pt x="3840" y="400"/>
                  </a:lnTo>
                  <a:lnTo>
                    <a:pt x="3738" y="277"/>
                  </a:lnTo>
                  <a:lnTo>
                    <a:pt x="3646" y="175"/>
                  </a:lnTo>
                  <a:lnTo>
                    <a:pt x="3605" y="144"/>
                  </a:lnTo>
                  <a:lnTo>
                    <a:pt x="3564" y="124"/>
                  </a:lnTo>
                  <a:lnTo>
                    <a:pt x="3564" y="124"/>
                  </a:lnTo>
                  <a:lnTo>
                    <a:pt x="3482" y="93"/>
                  </a:lnTo>
                  <a:lnTo>
                    <a:pt x="3390" y="62"/>
                  </a:lnTo>
                  <a:lnTo>
                    <a:pt x="3185" y="21"/>
                  </a:lnTo>
                  <a:lnTo>
                    <a:pt x="2970" y="1"/>
                  </a:lnTo>
                  <a:lnTo>
                    <a:pt x="2724" y="1"/>
                  </a:lnTo>
                  <a:lnTo>
                    <a:pt x="2478" y="11"/>
                  </a:lnTo>
                  <a:lnTo>
                    <a:pt x="2233" y="42"/>
                  </a:lnTo>
                  <a:lnTo>
                    <a:pt x="1977" y="93"/>
                  </a:lnTo>
                  <a:lnTo>
                    <a:pt x="1731" y="155"/>
                  </a:lnTo>
                  <a:lnTo>
                    <a:pt x="1485" y="236"/>
                  </a:lnTo>
                  <a:lnTo>
                    <a:pt x="1260" y="339"/>
                  </a:lnTo>
                  <a:lnTo>
                    <a:pt x="1055" y="451"/>
                  </a:lnTo>
                  <a:lnTo>
                    <a:pt x="963" y="513"/>
                  </a:lnTo>
                  <a:lnTo>
                    <a:pt x="871" y="574"/>
                  </a:lnTo>
                  <a:lnTo>
                    <a:pt x="789" y="646"/>
                  </a:lnTo>
                  <a:lnTo>
                    <a:pt x="707" y="718"/>
                  </a:lnTo>
                  <a:lnTo>
                    <a:pt x="645" y="789"/>
                  </a:lnTo>
                  <a:lnTo>
                    <a:pt x="584" y="871"/>
                  </a:lnTo>
                  <a:lnTo>
                    <a:pt x="533" y="953"/>
                  </a:lnTo>
                  <a:lnTo>
                    <a:pt x="502" y="1035"/>
                  </a:lnTo>
                  <a:lnTo>
                    <a:pt x="471" y="1127"/>
                  </a:lnTo>
                  <a:lnTo>
                    <a:pt x="451" y="1219"/>
                  </a:lnTo>
                  <a:lnTo>
                    <a:pt x="451" y="1219"/>
                  </a:lnTo>
                  <a:lnTo>
                    <a:pt x="390" y="1926"/>
                  </a:lnTo>
                  <a:lnTo>
                    <a:pt x="287" y="3175"/>
                  </a:lnTo>
                  <a:lnTo>
                    <a:pt x="185" y="4783"/>
                  </a:lnTo>
                  <a:lnTo>
                    <a:pt x="93" y="6564"/>
                  </a:lnTo>
                  <a:lnTo>
                    <a:pt x="52" y="7475"/>
                  </a:lnTo>
                  <a:lnTo>
                    <a:pt x="21" y="8346"/>
                  </a:lnTo>
                  <a:lnTo>
                    <a:pt x="0" y="9175"/>
                  </a:lnTo>
                  <a:lnTo>
                    <a:pt x="0" y="9943"/>
                  </a:lnTo>
                  <a:lnTo>
                    <a:pt x="11" y="10609"/>
                  </a:lnTo>
                  <a:lnTo>
                    <a:pt x="21" y="10895"/>
                  </a:lnTo>
                  <a:lnTo>
                    <a:pt x="41" y="11161"/>
                  </a:lnTo>
                  <a:lnTo>
                    <a:pt x="62" y="11387"/>
                  </a:lnTo>
                  <a:lnTo>
                    <a:pt x="93" y="11571"/>
                  </a:lnTo>
                  <a:lnTo>
                    <a:pt x="123" y="11725"/>
                  </a:lnTo>
                  <a:lnTo>
                    <a:pt x="164" y="11827"/>
                  </a:lnTo>
                  <a:lnTo>
                    <a:pt x="164" y="11827"/>
                  </a:lnTo>
                  <a:lnTo>
                    <a:pt x="256" y="11981"/>
                  </a:lnTo>
                  <a:lnTo>
                    <a:pt x="359" y="12114"/>
                  </a:lnTo>
                  <a:lnTo>
                    <a:pt x="482" y="12237"/>
                  </a:lnTo>
                  <a:lnTo>
                    <a:pt x="605" y="12339"/>
                  </a:lnTo>
                  <a:lnTo>
                    <a:pt x="727" y="12421"/>
                  </a:lnTo>
                  <a:lnTo>
                    <a:pt x="861" y="12503"/>
                  </a:lnTo>
                  <a:lnTo>
                    <a:pt x="994" y="12564"/>
                  </a:lnTo>
                  <a:lnTo>
                    <a:pt x="1127" y="12615"/>
                  </a:lnTo>
                  <a:lnTo>
                    <a:pt x="1250" y="12656"/>
                  </a:lnTo>
                  <a:lnTo>
                    <a:pt x="1362" y="12687"/>
                  </a:lnTo>
                  <a:lnTo>
                    <a:pt x="1557" y="12728"/>
                  </a:lnTo>
                  <a:lnTo>
                    <a:pt x="1690" y="12748"/>
                  </a:lnTo>
                  <a:lnTo>
                    <a:pt x="1741" y="12748"/>
                  </a:lnTo>
                </a:path>
              </a:pathLst>
            </a:custGeom>
            <a:noFill/>
            <a:ln w="34825" cap="rnd" cmpd="sng">
              <a:solidFill>
                <a:srgbClr val="43434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15"/>
            <p:cNvSpPr/>
            <p:nvPr/>
          </p:nvSpPr>
          <p:spPr>
            <a:xfrm>
              <a:off x="1444297" y="1661800"/>
              <a:ext cx="108569" cy="108768"/>
            </a:xfrm>
            <a:custGeom>
              <a:avLst/>
              <a:gdLst/>
              <a:ahLst/>
              <a:cxnLst/>
              <a:rect l="l" t="t" r="r" b="b"/>
              <a:pathLst>
                <a:path w="4896" h="4905" extrusionOk="0">
                  <a:moveTo>
                    <a:pt x="2448" y="0"/>
                  </a:moveTo>
                  <a:lnTo>
                    <a:pt x="2315" y="10"/>
                  </a:lnTo>
                  <a:lnTo>
                    <a:pt x="2192" y="20"/>
                  </a:lnTo>
                  <a:lnTo>
                    <a:pt x="2069" y="31"/>
                  </a:lnTo>
                  <a:lnTo>
                    <a:pt x="1956" y="51"/>
                  </a:lnTo>
                  <a:lnTo>
                    <a:pt x="1721" y="113"/>
                  </a:lnTo>
                  <a:lnTo>
                    <a:pt x="1496" y="195"/>
                  </a:lnTo>
                  <a:lnTo>
                    <a:pt x="1281" y="297"/>
                  </a:lnTo>
                  <a:lnTo>
                    <a:pt x="1076" y="420"/>
                  </a:lnTo>
                  <a:lnTo>
                    <a:pt x="892" y="563"/>
                  </a:lnTo>
                  <a:lnTo>
                    <a:pt x="718" y="717"/>
                  </a:lnTo>
                  <a:lnTo>
                    <a:pt x="554" y="891"/>
                  </a:lnTo>
                  <a:lnTo>
                    <a:pt x="421" y="1085"/>
                  </a:lnTo>
                  <a:lnTo>
                    <a:pt x="298" y="1290"/>
                  </a:lnTo>
                  <a:lnTo>
                    <a:pt x="185" y="1495"/>
                  </a:lnTo>
                  <a:lnTo>
                    <a:pt x="103" y="1720"/>
                  </a:lnTo>
                  <a:lnTo>
                    <a:pt x="52" y="1956"/>
                  </a:lnTo>
                  <a:lnTo>
                    <a:pt x="21" y="2079"/>
                  </a:lnTo>
                  <a:lnTo>
                    <a:pt x="11" y="2201"/>
                  </a:lnTo>
                  <a:lnTo>
                    <a:pt x="1" y="2324"/>
                  </a:lnTo>
                  <a:lnTo>
                    <a:pt x="1" y="2447"/>
                  </a:lnTo>
                  <a:lnTo>
                    <a:pt x="1" y="2580"/>
                  </a:lnTo>
                  <a:lnTo>
                    <a:pt x="11" y="2703"/>
                  </a:lnTo>
                  <a:lnTo>
                    <a:pt x="21" y="2826"/>
                  </a:lnTo>
                  <a:lnTo>
                    <a:pt x="52" y="2949"/>
                  </a:lnTo>
                  <a:lnTo>
                    <a:pt x="103" y="3184"/>
                  </a:lnTo>
                  <a:lnTo>
                    <a:pt x="185" y="3410"/>
                  </a:lnTo>
                  <a:lnTo>
                    <a:pt x="298" y="3614"/>
                  </a:lnTo>
                  <a:lnTo>
                    <a:pt x="421" y="3819"/>
                  </a:lnTo>
                  <a:lnTo>
                    <a:pt x="554" y="4014"/>
                  </a:lnTo>
                  <a:lnTo>
                    <a:pt x="718" y="4188"/>
                  </a:lnTo>
                  <a:lnTo>
                    <a:pt x="892" y="4341"/>
                  </a:lnTo>
                  <a:lnTo>
                    <a:pt x="1076" y="4485"/>
                  </a:lnTo>
                  <a:lnTo>
                    <a:pt x="1281" y="4608"/>
                  </a:lnTo>
                  <a:lnTo>
                    <a:pt x="1496" y="4710"/>
                  </a:lnTo>
                  <a:lnTo>
                    <a:pt x="1721" y="4792"/>
                  </a:lnTo>
                  <a:lnTo>
                    <a:pt x="1956" y="4853"/>
                  </a:lnTo>
                  <a:lnTo>
                    <a:pt x="2069" y="4874"/>
                  </a:lnTo>
                  <a:lnTo>
                    <a:pt x="2192" y="4884"/>
                  </a:lnTo>
                  <a:lnTo>
                    <a:pt x="2315" y="4894"/>
                  </a:lnTo>
                  <a:lnTo>
                    <a:pt x="2448" y="4904"/>
                  </a:lnTo>
                  <a:lnTo>
                    <a:pt x="2571" y="4894"/>
                  </a:lnTo>
                  <a:lnTo>
                    <a:pt x="2694" y="4884"/>
                  </a:lnTo>
                  <a:lnTo>
                    <a:pt x="2817" y="4874"/>
                  </a:lnTo>
                  <a:lnTo>
                    <a:pt x="2939" y="4853"/>
                  </a:lnTo>
                  <a:lnTo>
                    <a:pt x="3175" y="4792"/>
                  </a:lnTo>
                  <a:lnTo>
                    <a:pt x="3400" y="4710"/>
                  </a:lnTo>
                  <a:lnTo>
                    <a:pt x="3615" y="4608"/>
                  </a:lnTo>
                  <a:lnTo>
                    <a:pt x="3810" y="4485"/>
                  </a:lnTo>
                  <a:lnTo>
                    <a:pt x="4004" y="4341"/>
                  </a:lnTo>
                  <a:lnTo>
                    <a:pt x="4178" y="4188"/>
                  </a:lnTo>
                  <a:lnTo>
                    <a:pt x="4332" y="4014"/>
                  </a:lnTo>
                  <a:lnTo>
                    <a:pt x="4475" y="3819"/>
                  </a:lnTo>
                  <a:lnTo>
                    <a:pt x="4598" y="3614"/>
                  </a:lnTo>
                  <a:lnTo>
                    <a:pt x="4700" y="3410"/>
                  </a:lnTo>
                  <a:lnTo>
                    <a:pt x="4782" y="3184"/>
                  </a:lnTo>
                  <a:lnTo>
                    <a:pt x="4844" y="2949"/>
                  </a:lnTo>
                  <a:lnTo>
                    <a:pt x="4864" y="2826"/>
                  </a:lnTo>
                  <a:lnTo>
                    <a:pt x="4885" y="2703"/>
                  </a:lnTo>
                  <a:lnTo>
                    <a:pt x="4895" y="2580"/>
                  </a:lnTo>
                  <a:lnTo>
                    <a:pt x="4895" y="2447"/>
                  </a:lnTo>
                  <a:lnTo>
                    <a:pt x="4895" y="2324"/>
                  </a:lnTo>
                  <a:lnTo>
                    <a:pt x="4885" y="2201"/>
                  </a:lnTo>
                  <a:lnTo>
                    <a:pt x="4864" y="2079"/>
                  </a:lnTo>
                  <a:lnTo>
                    <a:pt x="4844" y="1956"/>
                  </a:lnTo>
                  <a:lnTo>
                    <a:pt x="4782" y="1720"/>
                  </a:lnTo>
                  <a:lnTo>
                    <a:pt x="4700" y="1495"/>
                  </a:lnTo>
                  <a:lnTo>
                    <a:pt x="4598" y="1290"/>
                  </a:lnTo>
                  <a:lnTo>
                    <a:pt x="4475" y="1085"/>
                  </a:lnTo>
                  <a:lnTo>
                    <a:pt x="4332" y="891"/>
                  </a:lnTo>
                  <a:lnTo>
                    <a:pt x="4178" y="717"/>
                  </a:lnTo>
                  <a:lnTo>
                    <a:pt x="4004" y="563"/>
                  </a:lnTo>
                  <a:lnTo>
                    <a:pt x="3810" y="420"/>
                  </a:lnTo>
                  <a:lnTo>
                    <a:pt x="3615" y="297"/>
                  </a:lnTo>
                  <a:lnTo>
                    <a:pt x="3400" y="195"/>
                  </a:lnTo>
                  <a:lnTo>
                    <a:pt x="3175" y="113"/>
                  </a:lnTo>
                  <a:lnTo>
                    <a:pt x="2939" y="51"/>
                  </a:lnTo>
                  <a:lnTo>
                    <a:pt x="2817" y="31"/>
                  </a:lnTo>
                  <a:lnTo>
                    <a:pt x="2694" y="20"/>
                  </a:lnTo>
                  <a:lnTo>
                    <a:pt x="2571" y="10"/>
                  </a:lnTo>
                  <a:lnTo>
                    <a:pt x="244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15"/>
            <p:cNvSpPr/>
            <p:nvPr/>
          </p:nvSpPr>
          <p:spPr>
            <a:xfrm>
              <a:off x="1099861" y="1958091"/>
              <a:ext cx="52244" cy="49073"/>
            </a:xfrm>
            <a:custGeom>
              <a:avLst/>
              <a:gdLst/>
              <a:ahLst/>
              <a:cxnLst/>
              <a:rect l="l" t="t" r="r" b="b"/>
              <a:pathLst>
                <a:path w="2356" h="2213" extrusionOk="0">
                  <a:moveTo>
                    <a:pt x="1454" y="1"/>
                  </a:moveTo>
                  <a:lnTo>
                    <a:pt x="1362" y="32"/>
                  </a:lnTo>
                  <a:lnTo>
                    <a:pt x="338" y="421"/>
                  </a:lnTo>
                  <a:lnTo>
                    <a:pt x="236" y="472"/>
                  </a:lnTo>
                  <a:lnTo>
                    <a:pt x="164" y="533"/>
                  </a:lnTo>
                  <a:lnTo>
                    <a:pt x="92" y="605"/>
                  </a:lnTo>
                  <a:lnTo>
                    <a:pt x="51" y="687"/>
                  </a:lnTo>
                  <a:lnTo>
                    <a:pt x="21" y="779"/>
                  </a:lnTo>
                  <a:lnTo>
                    <a:pt x="0" y="881"/>
                  </a:lnTo>
                  <a:lnTo>
                    <a:pt x="10" y="974"/>
                  </a:lnTo>
                  <a:lnTo>
                    <a:pt x="41" y="1076"/>
                  </a:lnTo>
                  <a:lnTo>
                    <a:pt x="338" y="1885"/>
                  </a:lnTo>
                  <a:lnTo>
                    <a:pt x="389" y="1977"/>
                  </a:lnTo>
                  <a:lnTo>
                    <a:pt x="451" y="2049"/>
                  </a:lnTo>
                  <a:lnTo>
                    <a:pt x="522" y="2120"/>
                  </a:lnTo>
                  <a:lnTo>
                    <a:pt x="604" y="2161"/>
                  </a:lnTo>
                  <a:lnTo>
                    <a:pt x="696" y="2192"/>
                  </a:lnTo>
                  <a:lnTo>
                    <a:pt x="799" y="2213"/>
                  </a:lnTo>
                  <a:lnTo>
                    <a:pt x="901" y="2202"/>
                  </a:lnTo>
                  <a:lnTo>
                    <a:pt x="1004" y="2172"/>
                  </a:lnTo>
                  <a:lnTo>
                    <a:pt x="2028" y="1793"/>
                  </a:lnTo>
                  <a:lnTo>
                    <a:pt x="2120" y="1742"/>
                  </a:lnTo>
                  <a:lnTo>
                    <a:pt x="2191" y="1680"/>
                  </a:lnTo>
                  <a:lnTo>
                    <a:pt x="2263" y="1608"/>
                  </a:lnTo>
                  <a:lnTo>
                    <a:pt x="2304" y="1516"/>
                  </a:lnTo>
                  <a:lnTo>
                    <a:pt x="2335" y="1424"/>
                  </a:lnTo>
                  <a:lnTo>
                    <a:pt x="2355" y="1332"/>
                  </a:lnTo>
                  <a:lnTo>
                    <a:pt x="2345" y="1230"/>
                  </a:lnTo>
                  <a:lnTo>
                    <a:pt x="2324" y="1127"/>
                  </a:lnTo>
                  <a:lnTo>
                    <a:pt x="2017" y="329"/>
                  </a:lnTo>
                  <a:lnTo>
                    <a:pt x="1966" y="236"/>
                  </a:lnTo>
                  <a:lnTo>
                    <a:pt x="1905" y="154"/>
                  </a:lnTo>
                  <a:lnTo>
                    <a:pt x="1833" y="93"/>
                  </a:lnTo>
                  <a:lnTo>
                    <a:pt x="1751" y="42"/>
                  </a:lnTo>
                  <a:lnTo>
                    <a:pt x="1659" y="11"/>
                  </a:lnTo>
                  <a:lnTo>
                    <a:pt x="155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15"/>
            <p:cNvSpPr/>
            <p:nvPr/>
          </p:nvSpPr>
          <p:spPr>
            <a:xfrm>
              <a:off x="1047171" y="1984901"/>
              <a:ext cx="49073" cy="44505"/>
            </a:xfrm>
            <a:custGeom>
              <a:avLst/>
              <a:gdLst/>
              <a:ahLst/>
              <a:cxnLst/>
              <a:rect l="l" t="t" r="r" b="b"/>
              <a:pathLst>
                <a:path w="2213" h="2007" extrusionOk="0">
                  <a:moveTo>
                    <a:pt x="1526" y="0"/>
                  </a:moveTo>
                  <a:lnTo>
                    <a:pt x="441" y="143"/>
                  </a:lnTo>
                  <a:lnTo>
                    <a:pt x="339" y="164"/>
                  </a:lnTo>
                  <a:lnTo>
                    <a:pt x="247" y="205"/>
                  </a:lnTo>
                  <a:lnTo>
                    <a:pt x="175" y="266"/>
                  </a:lnTo>
                  <a:lnTo>
                    <a:pt x="103" y="338"/>
                  </a:lnTo>
                  <a:lnTo>
                    <a:pt x="52" y="420"/>
                  </a:lnTo>
                  <a:lnTo>
                    <a:pt x="11" y="512"/>
                  </a:lnTo>
                  <a:lnTo>
                    <a:pt x="1" y="614"/>
                  </a:lnTo>
                  <a:lnTo>
                    <a:pt x="1" y="717"/>
                  </a:lnTo>
                  <a:lnTo>
                    <a:pt x="113" y="1567"/>
                  </a:lnTo>
                  <a:lnTo>
                    <a:pt x="134" y="1659"/>
                  </a:lnTo>
                  <a:lnTo>
                    <a:pt x="175" y="1751"/>
                  </a:lnTo>
                  <a:lnTo>
                    <a:pt x="236" y="1833"/>
                  </a:lnTo>
                  <a:lnTo>
                    <a:pt x="308" y="1905"/>
                  </a:lnTo>
                  <a:lnTo>
                    <a:pt x="390" y="1956"/>
                  </a:lnTo>
                  <a:lnTo>
                    <a:pt x="482" y="1986"/>
                  </a:lnTo>
                  <a:lnTo>
                    <a:pt x="584" y="2007"/>
                  </a:lnTo>
                  <a:lnTo>
                    <a:pt x="687" y="2007"/>
                  </a:lnTo>
                  <a:lnTo>
                    <a:pt x="1772" y="1864"/>
                  </a:lnTo>
                  <a:lnTo>
                    <a:pt x="1875" y="1833"/>
                  </a:lnTo>
                  <a:lnTo>
                    <a:pt x="1967" y="1792"/>
                  </a:lnTo>
                  <a:lnTo>
                    <a:pt x="2038" y="1741"/>
                  </a:lnTo>
                  <a:lnTo>
                    <a:pt x="2110" y="1669"/>
                  </a:lnTo>
                  <a:lnTo>
                    <a:pt x="2161" y="1587"/>
                  </a:lnTo>
                  <a:lnTo>
                    <a:pt x="2202" y="1495"/>
                  </a:lnTo>
                  <a:lnTo>
                    <a:pt x="2212" y="1393"/>
                  </a:lnTo>
                  <a:lnTo>
                    <a:pt x="2212" y="1290"/>
                  </a:lnTo>
                  <a:lnTo>
                    <a:pt x="2100" y="440"/>
                  </a:lnTo>
                  <a:lnTo>
                    <a:pt x="2079" y="338"/>
                  </a:lnTo>
                  <a:lnTo>
                    <a:pt x="2038" y="246"/>
                  </a:lnTo>
                  <a:lnTo>
                    <a:pt x="1977" y="164"/>
                  </a:lnTo>
                  <a:lnTo>
                    <a:pt x="1905" y="102"/>
                  </a:lnTo>
                  <a:lnTo>
                    <a:pt x="1823" y="51"/>
                  </a:lnTo>
                  <a:lnTo>
                    <a:pt x="1731" y="10"/>
                  </a:lnTo>
                  <a:lnTo>
                    <a:pt x="1629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15"/>
            <p:cNvSpPr/>
            <p:nvPr/>
          </p:nvSpPr>
          <p:spPr>
            <a:xfrm>
              <a:off x="1468136" y="2422896"/>
              <a:ext cx="214366" cy="59052"/>
            </a:xfrm>
            <a:custGeom>
              <a:avLst/>
              <a:gdLst/>
              <a:ahLst/>
              <a:cxnLst/>
              <a:rect l="l" t="t" r="r" b="b"/>
              <a:pathLst>
                <a:path w="9667" h="2663" extrusionOk="0">
                  <a:moveTo>
                    <a:pt x="1" y="0"/>
                  </a:moveTo>
                  <a:lnTo>
                    <a:pt x="1" y="2662"/>
                  </a:lnTo>
                  <a:lnTo>
                    <a:pt x="9667" y="2662"/>
                  </a:lnTo>
                  <a:lnTo>
                    <a:pt x="966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15"/>
            <p:cNvSpPr/>
            <p:nvPr/>
          </p:nvSpPr>
          <p:spPr>
            <a:xfrm>
              <a:off x="983837" y="2422896"/>
              <a:ext cx="214344" cy="59052"/>
            </a:xfrm>
            <a:custGeom>
              <a:avLst/>
              <a:gdLst/>
              <a:ahLst/>
              <a:cxnLst/>
              <a:rect l="l" t="t" r="r" b="b"/>
              <a:pathLst>
                <a:path w="9666" h="2663" extrusionOk="0">
                  <a:moveTo>
                    <a:pt x="0" y="0"/>
                  </a:moveTo>
                  <a:lnTo>
                    <a:pt x="0" y="2662"/>
                  </a:lnTo>
                  <a:lnTo>
                    <a:pt x="9666" y="2662"/>
                  </a:lnTo>
                  <a:lnTo>
                    <a:pt x="966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15"/>
            <p:cNvSpPr/>
            <p:nvPr/>
          </p:nvSpPr>
          <p:spPr>
            <a:xfrm>
              <a:off x="859164" y="1832310"/>
              <a:ext cx="38629" cy="423232"/>
            </a:xfrm>
            <a:custGeom>
              <a:avLst/>
              <a:gdLst/>
              <a:ahLst/>
              <a:cxnLst/>
              <a:rect l="l" t="t" r="r" b="b"/>
              <a:pathLst>
                <a:path w="1742" h="19086" extrusionOk="0">
                  <a:moveTo>
                    <a:pt x="1567" y="0"/>
                  </a:moveTo>
                  <a:lnTo>
                    <a:pt x="1" y="18216"/>
                  </a:lnTo>
                  <a:lnTo>
                    <a:pt x="1742" y="19086"/>
                  </a:lnTo>
                  <a:lnTo>
                    <a:pt x="156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15"/>
            <p:cNvSpPr/>
            <p:nvPr/>
          </p:nvSpPr>
          <p:spPr>
            <a:xfrm>
              <a:off x="1717459" y="1847079"/>
              <a:ext cx="35436" cy="451150"/>
            </a:xfrm>
            <a:custGeom>
              <a:avLst/>
              <a:gdLst/>
              <a:ahLst/>
              <a:cxnLst/>
              <a:rect l="l" t="t" r="r" b="b"/>
              <a:pathLst>
                <a:path w="1598" h="20345" extrusionOk="0">
                  <a:moveTo>
                    <a:pt x="0" y="0"/>
                  </a:moveTo>
                  <a:lnTo>
                    <a:pt x="0" y="20345"/>
                  </a:lnTo>
                  <a:lnTo>
                    <a:pt x="1598" y="194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79;p15"/>
            <p:cNvSpPr/>
            <p:nvPr/>
          </p:nvSpPr>
          <p:spPr>
            <a:xfrm>
              <a:off x="1717459" y="1847079"/>
              <a:ext cx="35436" cy="451150"/>
            </a:xfrm>
            <a:custGeom>
              <a:avLst/>
              <a:gdLst/>
              <a:ahLst/>
              <a:cxnLst/>
              <a:rect l="l" t="t" r="r" b="b"/>
              <a:pathLst>
                <a:path w="1598" h="20345" fill="none" extrusionOk="0">
                  <a:moveTo>
                    <a:pt x="1598" y="19413"/>
                  </a:moveTo>
                  <a:lnTo>
                    <a:pt x="0" y="2034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0;p15"/>
            <p:cNvSpPr/>
            <p:nvPr/>
          </p:nvSpPr>
          <p:spPr>
            <a:xfrm>
              <a:off x="1320555" y="1058041"/>
              <a:ext cx="68809" cy="10467"/>
            </a:xfrm>
            <a:custGeom>
              <a:avLst/>
              <a:gdLst/>
              <a:ahLst/>
              <a:cxnLst/>
              <a:rect l="l" t="t" r="r" b="b"/>
              <a:pathLst>
                <a:path w="3103" h="472" fill="none" extrusionOk="0">
                  <a:moveTo>
                    <a:pt x="1" y="390"/>
                  </a:moveTo>
                  <a:lnTo>
                    <a:pt x="1" y="390"/>
                  </a:lnTo>
                  <a:lnTo>
                    <a:pt x="62" y="349"/>
                  </a:lnTo>
                  <a:lnTo>
                    <a:pt x="267" y="257"/>
                  </a:lnTo>
                  <a:lnTo>
                    <a:pt x="410" y="205"/>
                  </a:lnTo>
                  <a:lnTo>
                    <a:pt x="574" y="154"/>
                  </a:lnTo>
                  <a:lnTo>
                    <a:pt x="768" y="103"/>
                  </a:lnTo>
                  <a:lnTo>
                    <a:pt x="973" y="52"/>
                  </a:lnTo>
                  <a:lnTo>
                    <a:pt x="1209" y="21"/>
                  </a:lnTo>
                  <a:lnTo>
                    <a:pt x="1444" y="1"/>
                  </a:lnTo>
                  <a:lnTo>
                    <a:pt x="1710" y="11"/>
                  </a:lnTo>
                  <a:lnTo>
                    <a:pt x="1833" y="21"/>
                  </a:lnTo>
                  <a:lnTo>
                    <a:pt x="1977" y="31"/>
                  </a:lnTo>
                  <a:lnTo>
                    <a:pt x="2110" y="62"/>
                  </a:lnTo>
                  <a:lnTo>
                    <a:pt x="2253" y="93"/>
                  </a:lnTo>
                  <a:lnTo>
                    <a:pt x="2386" y="134"/>
                  </a:lnTo>
                  <a:lnTo>
                    <a:pt x="2530" y="175"/>
                  </a:lnTo>
                  <a:lnTo>
                    <a:pt x="2673" y="236"/>
                  </a:lnTo>
                  <a:lnTo>
                    <a:pt x="2816" y="308"/>
                  </a:lnTo>
                  <a:lnTo>
                    <a:pt x="2960" y="379"/>
                  </a:lnTo>
                  <a:lnTo>
                    <a:pt x="3103" y="472"/>
                  </a:lnTo>
                </a:path>
              </a:pathLst>
            </a:custGeom>
            <a:solidFill>
              <a:schemeClr val="dk1"/>
            </a:solidFill>
            <a:ln w="870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81;p15"/>
            <p:cNvSpPr/>
            <p:nvPr/>
          </p:nvSpPr>
          <p:spPr>
            <a:xfrm>
              <a:off x="1332131" y="1090063"/>
              <a:ext cx="30446" cy="30446"/>
            </a:xfrm>
            <a:custGeom>
              <a:avLst/>
              <a:gdLst/>
              <a:ahLst/>
              <a:cxnLst/>
              <a:rect l="l" t="t" r="r" b="b"/>
              <a:pathLst>
                <a:path w="1373" h="1373" extrusionOk="0">
                  <a:moveTo>
                    <a:pt x="615" y="0"/>
                  </a:moveTo>
                  <a:lnTo>
                    <a:pt x="554" y="10"/>
                  </a:lnTo>
                  <a:lnTo>
                    <a:pt x="482" y="31"/>
                  </a:lnTo>
                  <a:lnTo>
                    <a:pt x="421" y="51"/>
                  </a:lnTo>
                  <a:lnTo>
                    <a:pt x="359" y="82"/>
                  </a:lnTo>
                  <a:lnTo>
                    <a:pt x="308" y="113"/>
                  </a:lnTo>
                  <a:lnTo>
                    <a:pt x="257" y="154"/>
                  </a:lnTo>
                  <a:lnTo>
                    <a:pt x="206" y="205"/>
                  </a:lnTo>
                  <a:lnTo>
                    <a:pt x="154" y="246"/>
                  </a:lnTo>
                  <a:lnTo>
                    <a:pt x="124" y="297"/>
                  </a:lnTo>
                  <a:lnTo>
                    <a:pt x="83" y="359"/>
                  </a:lnTo>
                  <a:lnTo>
                    <a:pt x="52" y="420"/>
                  </a:lnTo>
                  <a:lnTo>
                    <a:pt x="31" y="481"/>
                  </a:lnTo>
                  <a:lnTo>
                    <a:pt x="21" y="543"/>
                  </a:lnTo>
                  <a:lnTo>
                    <a:pt x="11" y="615"/>
                  </a:lnTo>
                  <a:lnTo>
                    <a:pt x="1" y="686"/>
                  </a:lnTo>
                  <a:lnTo>
                    <a:pt x="11" y="758"/>
                  </a:lnTo>
                  <a:lnTo>
                    <a:pt x="21" y="819"/>
                  </a:lnTo>
                  <a:lnTo>
                    <a:pt x="31" y="891"/>
                  </a:lnTo>
                  <a:lnTo>
                    <a:pt x="52" y="952"/>
                  </a:lnTo>
                  <a:lnTo>
                    <a:pt x="83" y="1014"/>
                  </a:lnTo>
                  <a:lnTo>
                    <a:pt x="124" y="1065"/>
                  </a:lnTo>
                  <a:lnTo>
                    <a:pt x="154" y="1116"/>
                  </a:lnTo>
                  <a:lnTo>
                    <a:pt x="206" y="1167"/>
                  </a:lnTo>
                  <a:lnTo>
                    <a:pt x="257" y="1208"/>
                  </a:lnTo>
                  <a:lnTo>
                    <a:pt x="308" y="1249"/>
                  </a:lnTo>
                  <a:lnTo>
                    <a:pt x="359" y="1290"/>
                  </a:lnTo>
                  <a:lnTo>
                    <a:pt x="421" y="1311"/>
                  </a:lnTo>
                  <a:lnTo>
                    <a:pt x="482" y="1342"/>
                  </a:lnTo>
                  <a:lnTo>
                    <a:pt x="554" y="1352"/>
                  </a:lnTo>
                  <a:lnTo>
                    <a:pt x="615" y="1362"/>
                  </a:lnTo>
                  <a:lnTo>
                    <a:pt x="687" y="1372"/>
                  </a:lnTo>
                  <a:lnTo>
                    <a:pt x="758" y="1362"/>
                  </a:lnTo>
                  <a:lnTo>
                    <a:pt x="830" y="1352"/>
                  </a:lnTo>
                  <a:lnTo>
                    <a:pt x="892" y="1342"/>
                  </a:lnTo>
                  <a:lnTo>
                    <a:pt x="953" y="1311"/>
                  </a:lnTo>
                  <a:lnTo>
                    <a:pt x="1014" y="1290"/>
                  </a:lnTo>
                  <a:lnTo>
                    <a:pt x="1066" y="1249"/>
                  </a:lnTo>
                  <a:lnTo>
                    <a:pt x="1127" y="1208"/>
                  </a:lnTo>
                  <a:lnTo>
                    <a:pt x="1168" y="1167"/>
                  </a:lnTo>
                  <a:lnTo>
                    <a:pt x="1219" y="1116"/>
                  </a:lnTo>
                  <a:lnTo>
                    <a:pt x="1260" y="1065"/>
                  </a:lnTo>
                  <a:lnTo>
                    <a:pt x="1291" y="1014"/>
                  </a:lnTo>
                  <a:lnTo>
                    <a:pt x="1322" y="952"/>
                  </a:lnTo>
                  <a:lnTo>
                    <a:pt x="1342" y="891"/>
                  </a:lnTo>
                  <a:lnTo>
                    <a:pt x="1363" y="819"/>
                  </a:lnTo>
                  <a:lnTo>
                    <a:pt x="1373" y="758"/>
                  </a:lnTo>
                  <a:lnTo>
                    <a:pt x="1373" y="686"/>
                  </a:lnTo>
                  <a:lnTo>
                    <a:pt x="1373" y="615"/>
                  </a:lnTo>
                  <a:lnTo>
                    <a:pt x="1363" y="543"/>
                  </a:lnTo>
                  <a:lnTo>
                    <a:pt x="1342" y="481"/>
                  </a:lnTo>
                  <a:lnTo>
                    <a:pt x="1322" y="420"/>
                  </a:lnTo>
                  <a:lnTo>
                    <a:pt x="1291" y="359"/>
                  </a:lnTo>
                  <a:lnTo>
                    <a:pt x="1260" y="297"/>
                  </a:lnTo>
                  <a:lnTo>
                    <a:pt x="1219" y="246"/>
                  </a:lnTo>
                  <a:lnTo>
                    <a:pt x="1168" y="205"/>
                  </a:lnTo>
                  <a:lnTo>
                    <a:pt x="1127" y="154"/>
                  </a:lnTo>
                  <a:lnTo>
                    <a:pt x="1066" y="113"/>
                  </a:lnTo>
                  <a:lnTo>
                    <a:pt x="1014" y="82"/>
                  </a:lnTo>
                  <a:lnTo>
                    <a:pt x="953" y="51"/>
                  </a:lnTo>
                  <a:lnTo>
                    <a:pt x="892" y="31"/>
                  </a:lnTo>
                  <a:lnTo>
                    <a:pt x="830" y="10"/>
                  </a:lnTo>
                  <a:lnTo>
                    <a:pt x="75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15"/>
            <p:cNvSpPr/>
            <p:nvPr/>
          </p:nvSpPr>
          <p:spPr>
            <a:xfrm>
              <a:off x="1181823" y="1058041"/>
              <a:ext cx="68809" cy="10467"/>
            </a:xfrm>
            <a:custGeom>
              <a:avLst/>
              <a:gdLst/>
              <a:ahLst/>
              <a:cxnLst/>
              <a:rect l="l" t="t" r="r" b="b"/>
              <a:pathLst>
                <a:path w="3103" h="472" fill="none" extrusionOk="0">
                  <a:moveTo>
                    <a:pt x="3103" y="390"/>
                  </a:moveTo>
                  <a:lnTo>
                    <a:pt x="3103" y="390"/>
                  </a:lnTo>
                  <a:lnTo>
                    <a:pt x="3031" y="349"/>
                  </a:lnTo>
                  <a:lnTo>
                    <a:pt x="2837" y="257"/>
                  </a:lnTo>
                  <a:lnTo>
                    <a:pt x="2693" y="205"/>
                  </a:lnTo>
                  <a:lnTo>
                    <a:pt x="2519" y="154"/>
                  </a:lnTo>
                  <a:lnTo>
                    <a:pt x="2335" y="103"/>
                  </a:lnTo>
                  <a:lnTo>
                    <a:pt x="2120" y="52"/>
                  </a:lnTo>
                  <a:lnTo>
                    <a:pt x="1895" y="21"/>
                  </a:lnTo>
                  <a:lnTo>
                    <a:pt x="1649" y="1"/>
                  </a:lnTo>
                  <a:lnTo>
                    <a:pt x="1393" y="11"/>
                  </a:lnTo>
                  <a:lnTo>
                    <a:pt x="1260" y="21"/>
                  </a:lnTo>
                  <a:lnTo>
                    <a:pt x="1127" y="31"/>
                  </a:lnTo>
                  <a:lnTo>
                    <a:pt x="994" y="62"/>
                  </a:lnTo>
                  <a:lnTo>
                    <a:pt x="850" y="93"/>
                  </a:lnTo>
                  <a:lnTo>
                    <a:pt x="707" y="134"/>
                  </a:lnTo>
                  <a:lnTo>
                    <a:pt x="574" y="175"/>
                  </a:lnTo>
                  <a:lnTo>
                    <a:pt x="431" y="236"/>
                  </a:lnTo>
                  <a:lnTo>
                    <a:pt x="287" y="308"/>
                  </a:lnTo>
                  <a:lnTo>
                    <a:pt x="144" y="379"/>
                  </a:lnTo>
                  <a:lnTo>
                    <a:pt x="1" y="472"/>
                  </a:lnTo>
                </a:path>
              </a:pathLst>
            </a:custGeom>
            <a:solidFill>
              <a:schemeClr val="dk1"/>
            </a:solidFill>
            <a:ln w="870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15"/>
            <p:cNvSpPr/>
            <p:nvPr/>
          </p:nvSpPr>
          <p:spPr>
            <a:xfrm>
              <a:off x="1208612" y="1090063"/>
              <a:ext cx="30225" cy="30446"/>
            </a:xfrm>
            <a:custGeom>
              <a:avLst/>
              <a:gdLst/>
              <a:ahLst/>
              <a:cxnLst/>
              <a:rect l="l" t="t" r="r" b="b"/>
              <a:pathLst>
                <a:path w="1363" h="1373" extrusionOk="0">
                  <a:moveTo>
                    <a:pt x="615" y="0"/>
                  </a:moveTo>
                  <a:lnTo>
                    <a:pt x="543" y="10"/>
                  </a:lnTo>
                  <a:lnTo>
                    <a:pt x="482" y="31"/>
                  </a:lnTo>
                  <a:lnTo>
                    <a:pt x="410" y="51"/>
                  </a:lnTo>
                  <a:lnTo>
                    <a:pt x="359" y="82"/>
                  </a:lnTo>
                  <a:lnTo>
                    <a:pt x="298" y="113"/>
                  </a:lnTo>
                  <a:lnTo>
                    <a:pt x="246" y="154"/>
                  </a:lnTo>
                  <a:lnTo>
                    <a:pt x="195" y="205"/>
                  </a:lnTo>
                  <a:lnTo>
                    <a:pt x="154" y="246"/>
                  </a:lnTo>
                  <a:lnTo>
                    <a:pt x="113" y="297"/>
                  </a:lnTo>
                  <a:lnTo>
                    <a:pt x="83" y="359"/>
                  </a:lnTo>
                  <a:lnTo>
                    <a:pt x="52" y="420"/>
                  </a:lnTo>
                  <a:lnTo>
                    <a:pt x="31" y="481"/>
                  </a:lnTo>
                  <a:lnTo>
                    <a:pt x="11" y="543"/>
                  </a:lnTo>
                  <a:lnTo>
                    <a:pt x="1" y="615"/>
                  </a:lnTo>
                  <a:lnTo>
                    <a:pt x="1" y="686"/>
                  </a:lnTo>
                  <a:lnTo>
                    <a:pt x="1" y="758"/>
                  </a:lnTo>
                  <a:lnTo>
                    <a:pt x="11" y="819"/>
                  </a:lnTo>
                  <a:lnTo>
                    <a:pt x="31" y="891"/>
                  </a:lnTo>
                  <a:lnTo>
                    <a:pt x="52" y="952"/>
                  </a:lnTo>
                  <a:lnTo>
                    <a:pt x="83" y="1014"/>
                  </a:lnTo>
                  <a:lnTo>
                    <a:pt x="113" y="1065"/>
                  </a:lnTo>
                  <a:lnTo>
                    <a:pt x="154" y="1116"/>
                  </a:lnTo>
                  <a:lnTo>
                    <a:pt x="195" y="1167"/>
                  </a:lnTo>
                  <a:lnTo>
                    <a:pt x="246" y="1208"/>
                  </a:lnTo>
                  <a:lnTo>
                    <a:pt x="298" y="1249"/>
                  </a:lnTo>
                  <a:lnTo>
                    <a:pt x="359" y="1290"/>
                  </a:lnTo>
                  <a:lnTo>
                    <a:pt x="410" y="1311"/>
                  </a:lnTo>
                  <a:lnTo>
                    <a:pt x="482" y="1342"/>
                  </a:lnTo>
                  <a:lnTo>
                    <a:pt x="543" y="1352"/>
                  </a:lnTo>
                  <a:lnTo>
                    <a:pt x="615" y="1362"/>
                  </a:lnTo>
                  <a:lnTo>
                    <a:pt x="676" y="1372"/>
                  </a:lnTo>
                  <a:lnTo>
                    <a:pt x="748" y="1362"/>
                  </a:lnTo>
                  <a:lnTo>
                    <a:pt x="820" y="1352"/>
                  </a:lnTo>
                  <a:lnTo>
                    <a:pt x="881" y="1342"/>
                  </a:lnTo>
                  <a:lnTo>
                    <a:pt x="953" y="1311"/>
                  </a:lnTo>
                  <a:lnTo>
                    <a:pt x="1004" y="1290"/>
                  </a:lnTo>
                  <a:lnTo>
                    <a:pt x="1066" y="1249"/>
                  </a:lnTo>
                  <a:lnTo>
                    <a:pt x="1117" y="1208"/>
                  </a:lnTo>
                  <a:lnTo>
                    <a:pt x="1168" y="1167"/>
                  </a:lnTo>
                  <a:lnTo>
                    <a:pt x="1209" y="1116"/>
                  </a:lnTo>
                  <a:lnTo>
                    <a:pt x="1250" y="1065"/>
                  </a:lnTo>
                  <a:lnTo>
                    <a:pt x="1281" y="1014"/>
                  </a:lnTo>
                  <a:lnTo>
                    <a:pt x="1311" y="952"/>
                  </a:lnTo>
                  <a:lnTo>
                    <a:pt x="1332" y="891"/>
                  </a:lnTo>
                  <a:lnTo>
                    <a:pt x="1352" y="819"/>
                  </a:lnTo>
                  <a:lnTo>
                    <a:pt x="1362" y="758"/>
                  </a:lnTo>
                  <a:lnTo>
                    <a:pt x="1362" y="686"/>
                  </a:lnTo>
                  <a:lnTo>
                    <a:pt x="1362" y="615"/>
                  </a:lnTo>
                  <a:lnTo>
                    <a:pt x="1352" y="543"/>
                  </a:lnTo>
                  <a:lnTo>
                    <a:pt x="1332" y="481"/>
                  </a:lnTo>
                  <a:lnTo>
                    <a:pt x="1311" y="420"/>
                  </a:lnTo>
                  <a:lnTo>
                    <a:pt x="1281" y="359"/>
                  </a:lnTo>
                  <a:lnTo>
                    <a:pt x="1250" y="297"/>
                  </a:lnTo>
                  <a:lnTo>
                    <a:pt x="1209" y="246"/>
                  </a:lnTo>
                  <a:lnTo>
                    <a:pt x="1168" y="205"/>
                  </a:lnTo>
                  <a:lnTo>
                    <a:pt x="1117" y="154"/>
                  </a:lnTo>
                  <a:lnTo>
                    <a:pt x="1066" y="113"/>
                  </a:lnTo>
                  <a:lnTo>
                    <a:pt x="1004" y="82"/>
                  </a:lnTo>
                  <a:lnTo>
                    <a:pt x="953" y="51"/>
                  </a:lnTo>
                  <a:lnTo>
                    <a:pt x="881" y="31"/>
                  </a:lnTo>
                  <a:lnTo>
                    <a:pt x="820" y="10"/>
                  </a:lnTo>
                  <a:lnTo>
                    <a:pt x="74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15"/>
            <p:cNvSpPr/>
            <p:nvPr/>
          </p:nvSpPr>
          <p:spPr>
            <a:xfrm>
              <a:off x="768576" y="2761875"/>
              <a:ext cx="250910" cy="397132"/>
            </a:xfrm>
            <a:custGeom>
              <a:avLst/>
              <a:gdLst/>
              <a:ahLst/>
              <a:cxnLst/>
              <a:rect l="l" t="t" r="r" b="b"/>
              <a:pathLst>
                <a:path w="11315" h="17909" extrusionOk="0">
                  <a:moveTo>
                    <a:pt x="7096" y="1"/>
                  </a:moveTo>
                  <a:lnTo>
                    <a:pt x="584" y="830"/>
                  </a:lnTo>
                  <a:lnTo>
                    <a:pt x="727" y="3062"/>
                  </a:lnTo>
                  <a:lnTo>
                    <a:pt x="789" y="3922"/>
                  </a:lnTo>
                  <a:lnTo>
                    <a:pt x="738" y="4260"/>
                  </a:lnTo>
                  <a:lnTo>
                    <a:pt x="605" y="5151"/>
                  </a:lnTo>
                  <a:lnTo>
                    <a:pt x="431" y="6441"/>
                  </a:lnTo>
                  <a:lnTo>
                    <a:pt x="338" y="7189"/>
                  </a:lnTo>
                  <a:lnTo>
                    <a:pt x="246" y="7977"/>
                  </a:lnTo>
                  <a:lnTo>
                    <a:pt x="164" y="8786"/>
                  </a:lnTo>
                  <a:lnTo>
                    <a:pt x="93" y="9595"/>
                  </a:lnTo>
                  <a:lnTo>
                    <a:pt x="41" y="10393"/>
                  </a:lnTo>
                  <a:lnTo>
                    <a:pt x="1" y="11141"/>
                  </a:lnTo>
                  <a:lnTo>
                    <a:pt x="1" y="11499"/>
                  </a:lnTo>
                  <a:lnTo>
                    <a:pt x="1" y="11837"/>
                  </a:lnTo>
                  <a:lnTo>
                    <a:pt x="1" y="12165"/>
                  </a:lnTo>
                  <a:lnTo>
                    <a:pt x="21" y="12462"/>
                  </a:lnTo>
                  <a:lnTo>
                    <a:pt x="41" y="12738"/>
                  </a:lnTo>
                  <a:lnTo>
                    <a:pt x="72" y="12984"/>
                  </a:lnTo>
                  <a:lnTo>
                    <a:pt x="113" y="13199"/>
                  </a:lnTo>
                  <a:lnTo>
                    <a:pt x="164" y="13383"/>
                  </a:lnTo>
                  <a:lnTo>
                    <a:pt x="236" y="13547"/>
                  </a:lnTo>
                  <a:lnTo>
                    <a:pt x="318" y="13711"/>
                  </a:lnTo>
                  <a:lnTo>
                    <a:pt x="410" y="13875"/>
                  </a:lnTo>
                  <a:lnTo>
                    <a:pt x="523" y="14028"/>
                  </a:lnTo>
                  <a:lnTo>
                    <a:pt x="646" y="14182"/>
                  </a:lnTo>
                  <a:lnTo>
                    <a:pt x="779" y="14325"/>
                  </a:lnTo>
                  <a:lnTo>
                    <a:pt x="922" y="14469"/>
                  </a:lnTo>
                  <a:lnTo>
                    <a:pt x="1076" y="14602"/>
                  </a:lnTo>
                  <a:lnTo>
                    <a:pt x="1229" y="14735"/>
                  </a:lnTo>
                  <a:lnTo>
                    <a:pt x="1403" y="14868"/>
                  </a:lnTo>
                  <a:lnTo>
                    <a:pt x="1577" y="14991"/>
                  </a:lnTo>
                  <a:lnTo>
                    <a:pt x="1762" y="15114"/>
                  </a:lnTo>
                  <a:lnTo>
                    <a:pt x="2130" y="15349"/>
                  </a:lnTo>
                  <a:lnTo>
                    <a:pt x="2509" y="15574"/>
                  </a:lnTo>
                  <a:lnTo>
                    <a:pt x="2898" y="15779"/>
                  </a:lnTo>
                  <a:lnTo>
                    <a:pt x="3277" y="15974"/>
                  </a:lnTo>
                  <a:lnTo>
                    <a:pt x="3973" y="16312"/>
                  </a:lnTo>
                  <a:lnTo>
                    <a:pt x="4291" y="16475"/>
                  </a:lnTo>
                  <a:lnTo>
                    <a:pt x="4557" y="16619"/>
                  </a:lnTo>
                  <a:lnTo>
                    <a:pt x="4782" y="16752"/>
                  </a:lnTo>
                  <a:lnTo>
                    <a:pt x="4874" y="16813"/>
                  </a:lnTo>
                  <a:lnTo>
                    <a:pt x="4956" y="16875"/>
                  </a:lnTo>
                  <a:lnTo>
                    <a:pt x="5110" y="16987"/>
                  </a:lnTo>
                  <a:lnTo>
                    <a:pt x="5294" y="17110"/>
                  </a:lnTo>
                  <a:lnTo>
                    <a:pt x="5509" y="17233"/>
                  </a:lnTo>
                  <a:lnTo>
                    <a:pt x="5734" y="17356"/>
                  </a:lnTo>
                  <a:lnTo>
                    <a:pt x="5980" y="17469"/>
                  </a:lnTo>
                  <a:lnTo>
                    <a:pt x="6236" y="17581"/>
                  </a:lnTo>
                  <a:lnTo>
                    <a:pt x="6492" y="17673"/>
                  </a:lnTo>
                  <a:lnTo>
                    <a:pt x="6748" y="17755"/>
                  </a:lnTo>
                  <a:lnTo>
                    <a:pt x="7004" y="17827"/>
                  </a:lnTo>
                  <a:lnTo>
                    <a:pt x="7260" y="17868"/>
                  </a:lnTo>
                  <a:lnTo>
                    <a:pt x="7495" y="17899"/>
                  </a:lnTo>
                  <a:lnTo>
                    <a:pt x="7608" y="17909"/>
                  </a:lnTo>
                  <a:lnTo>
                    <a:pt x="7710" y="17899"/>
                  </a:lnTo>
                  <a:lnTo>
                    <a:pt x="7813" y="17899"/>
                  </a:lnTo>
                  <a:lnTo>
                    <a:pt x="7905" y="17878"/>
                  </a:lnTo>
                  <a:lnTo>
                    <a:pt x="7997" y="17858"/>
                  </a:lnTo>
                  <a:lnTo>
                    <a:pt x="8079" y="17827"/>
                  </a:lnTo>
                  <a:lnTo>
                    <a:pt x="8151" y="17786"/>
                  </a:lnTo>
                  <a:lnTo>
                    <a:pt x="8212" y="17735"/>
                  </a:lnTo>
                  <a:lnTo>
                    <a:pt x="8274" y="17684"/>
                  </a:lnTo>
                  <a:lnTo>
                    <a:pt x="8315" y="17612"/>
                  </a:lnTo>
                  <a:lnTo>
                    <a:pt x="8356" y="17530"/>
                  </a:lnTo>
                  <a:lnTo>
                    <a:pt x="8386" y="17417"/>
                  </a:lnTo>
                  <a:lnTo>
                    <a:pt x="8417" y="17274"/>
                  </a:lnTo>
                  <a:lnTo>
                    <a:pt x="8437" y="17110"/>
                  </a:lnTo>
                  <a:lnTo>
                    <a:pt x="8478" y="16701"/>
                  </a:lnTo>
                  <a:lnTo>
                    <a:pt x="8499" y="16219"/>
                  </a:lnTo>
                  <a:lnTo>
                    <a:pt x="8509" y="15687"/>
                  </a:lnTo>
                  <a:lnTo>
                    <a:pt x="8509" y="15103"/>
                  </a:lnTo>
                  <a:lnTo>
                    <a:pt x="8499" y="14499"/>
                  </a:lnTo>
                  <a:lnTo>
                    <a:pt x="8478" y="13885"/>
                  </a:lnTo>
                  <a:lnTo>
                    <a:pt x="8427" y="12697"/>
                  </a:lnTo>
                  <a:lnTo>
                    <a:pt x="8376" y="11684"/>
                  </a:lnTo>
                  <a:lnTo>
                    <a:pt x="8315" y="10711"/>
                  </a:lnTo>
                  <a:lnTo>
                    <a:pt x="8315" y="10711"/>
                  </a:lnTo>
                  <a:lnTo>
                    <a:pt x="8407" y="10762"/>
                  </a:lnTo>
                  <a:lnTo>
                    <a:pt x="8663" y="10916"/>
                  </a:lnTo>
                  <a:lnTo>
                    <a:pt x="9031" y="11120"/>
                  </a:lnTo>
                  <a:lnTo>
                    <a:pt x="9246" y="11223"/>
                  </a:lnTo>
                  <a:lnTo>
                    <a:pt x="9461" y="11335"/>
                  </a:lnTo>
                  <a:lnTo>
                    <a:pt x="9697" y="11428"/>
                  </a:lnTo>
                  <a:lnTo>
                    <a:pt x="9922" y="11520"/>
                  </a:lnTo>
                  <a:lnTo>
                    <a:pt x="10147" y="11602"/>
                  </a:lnTo>
                  <a:lnTo>
                    <a:pt x="10362" y="11653"/>
                  </a:lnTo>
                  <a:lnTo>
                    <a:pt x="10557" y="11684"/>
                  </a:lnTo>
                  <a:lnTo>
                    <a:pt x="10649" y="11694"/>
                  </a:lnTo>
                  <a:lnTo>
                    <a:pt x="10731" y="11684"/>
                  </a:lnTo>
                  <a:lnTo>
                    <a:pt x="10813" y="11673"/>
                  </a:lnTo>
                  <a:lnTo>
                    <a:pt x="10874" y="11653"/>
                  </a:lnTo>
                  <a:lnTo>
                    <a:pt x="10936" y="11622"/>
                  </a:lnTo>
                  <a:lnTo>
                    <a:pt x="10987" y="11581"/>
                  </a:lnTo>
                  <a:lnTo>
                    <a:pt x="11151" y="11407"/>
                  </a:lnTo>
                  <a:lnTo>
                    <a:pt x="11212" y="11335"/>
                  </a:lnTo>
                  <a:lnTo>
                    <a:pt x="11253" y="11264"/>
                  </a:lnTo>
                  <a:lnTo>
                    <a:pt x="11294" y="11192"/>
                  </a:lnTo>
                  <a:lnTo>
                    <a:pt x="11304" y="11110"/>
                  </a:lnTo>
                  <a:lnTo>
                    <a:pt x="11315" y="11018"/>
                  </a:lnTo>
                  <a:lnTo>
                    <a:pt x="11304" y="10916"/>
                  </a:lnTo>
                  <a:lnTo>
                    <a:pt x="11274" y="10803"/>
                  </a:lnTo>
                  <a:lnTo>
                    <a:pt x="11233" y="10670"/>
                  </a:lnTo>
                  <a:lnTo>
                    <a:pt x="11110" y="10332"/>
                  </a:lnTo>
                  <a:lnTo>
                    <a:pt x="10926" y="9871"/>
                  </a:lnTo>
                  <a:lnTo>
                    <a:pt x="10680" y="9277"/>
                  </a:lnTo>
                  <a:lnTo>
                    <a:pt x="10516" y="8919"/>
                  </a:lnTo>
                  <a:lnTo>
                    <a:pt x="10321" y="8540"/>
                  </a:lnTo>
                  <a:lnTo>
                    <a:pt x="10096" y="8131"/>
                  </a:lnTo>
                  <a:lnTo>
                    <a:pt x="9840" y="7711"/>
                  </a:lnTo>
                  <a:lnTo>
                    <a:pt x="9574" y="7281"/>
                  </a:lnTo>
                  <a:lnTo>
                    <a:pt x="9287" y="6851"/>
                  </a:lnTo>
                  <a:lnTo>
                    <a:pt x="9001" y="6431"/>
                  </a:lnTo>
                  <a:lnTo>
                    <a:pt x="8724" y="6021"/>
                  </a:lnTo>
                  <a:lnTo>
                    <a:pt x="8181" y="5274"/>
                  </a:lnTo>
                  <a:lnTo>
                    <a:pt x="7741" y="4670"/>
                  </a:lnTo>
                  <a:lnTo>
                    <a:pt x="7321" y="4117"/>
                  </a:lnTo>
                  <a:lnTo>
                    <a:pt x="7096" y="1"/>
                  </a:lnTo>
                  <a:close/>
                </a:path>
              </a:pathLst>
            </a:custGeom>
            <a:solidFill>
              <a:srgbClr val="47C6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0043" y="0"/>
            <a:ext cx="6784074" cy="5083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571626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0591" y="0"/>
            <a:ext cx="6855994" cy="5137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316777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1688" y="98367"/>
            <a:ext cx="6732703" cy="5045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738191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1413" y="-9417"/>
            <a:ext cx="6876541" cy="5152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518416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929" y="0"/>
            <a:ext cx="686397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247857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6623" y="0"/>
            <a:ext cx="6794348" cy="5091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838424"/>
      </p:ext>
    </p:extLst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8945" y="103706"/>
            <a:ext cx="7040928" cy="527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074968"/>
      </p:ext>
    </p:extLst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866" y="0"/>
            <a:ext cx="6814896" cy="5106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905707"/>
      </p:ext>
    </p:extLst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7302" y="175356"/>
            <a:ext cx="6629962" cy="4968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261218"/>
      </p:ext>
    </p:extLst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8672" y="0"/>
            <a:ext cx="7308056" cy="5476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263619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Historical side note on Greek influence…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4294967295"/>
          </p:nvPr>
        </p:nvSpPr>
        <p:spPr>
          <a:xfrm>
            <a:off x="5257800" y="1485900"/>
            <a:ext cx="3886200" cy="1292225"/>
          </a:xfrm>
        </p:spPr>
        <p:txBody>
          <a:bodyPr>
            <a:spAutoFit/>
          </a:bodyPr>
          <a:lstStyle/>
          <a:p>
            <a:pPr marL="85725" indent="0" algn="ctr" fontAlgn="t">
              <a:buNone/>
            </a:pPr>
            <a:r>
              <a:rPr lang="en-US" sz="2400" b="1"/>
              <a:t>The probable origin of the caduceus to symbolize the medical profession…</a:t>
            </a:r>
          </a:p>
        </p:txBody>
      </p:sp>
      <p:pic>
        <p:nvPicPr>
          <p:cNvPr id="17412" name="Picture 7" descr="http://the-red-thread.net/medical.b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072" y="1278733"/>
            <a:ext cx="1371600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1850" y="2709864"/>
            <a:ext cx="3143250" cy="2093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408377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168293" y="741982"/>
            <a:ext cx="4114800" cy="1942500"/>
          </a:xfrm>
        </p:spPr>
        <p:txBody>
          <a:bodyPr>
            <a:normAutofit/>
          </a:bodyPr>
          <a:lstStyle/>
          <a:p>
            <a:pPr algn="ctr"/>
            <a:r>
              <a:rPr lang="es-ES" dirty="0" smtClean="0"/>
              <a:t/>
            </a:r>
            <a:br>
              <a:rPr lang="es-ES" dirty="0" smtClean="0"/>
            </a:br>
            <a:r>
              <a:rPr lang="es-ES" dirty="0" smtClean="0"/>
              <a:t>GLOSSARY</a:t>
            </a:r>
            <a:r>
              <a:rPr lang="es-ES" dirty="0"/>
              <a:t/>
            </a:r>
            <a:br>
              <a:rPr lang="es-ES" dirty="0"/>
            </a:br>
            <a:r>
              <a:rPr lang="es-ES" dirty="0" smtClean="0"/>
              <a:t>WHO´S WHO IN THE HOSPITAL</a:t>
            </a:r>
            <a:endParaRPr lang="es-ES" dirty="0"/>
          </a:p>
        </p:txBody>
      </p:sp>
      <p:grpSp>
        <p:nvGrpSpPr>
          <p:cNvPr id="5" name="Google Shape;2483;p45"/>
          <p:cNvGrpSpPr/>
          <p:nvPr/>
        </p:nvGrpSpPr>
        <p:grpSpPr>
          <a:xfrm>
            <a:off x="341828" y="1235705"/>
            <a:ext cx="2827200" cy="3638249"/>
            <a:chOff x="5859575" y="1093726"/>
            <a:chExt cx="2827200" cy="3638249"/>
          </a:xfrm>
        </p:grpSpPr>
        <p:grpSp>
          <p:nvGrpSpPr>
            <p:cNvPr id="6" name="Google Shape;2484;p45"/>
            <p:cNvGrpSpPr/>
            <p:nvPr/>
          </p:nvGrpSpPr>
          <p:grpSpPr>
            <a:xfrm>
              <a:off x="5859575" y="1093726"/>
              <a:ext cx="2827200" cy="3638249"/>
              <a:chOff x="3929650" y="1220776"/>
              <a:chExt cx="2827200" cy="3638249"/>
            </a:xfrm>
          </p:grpSpPr>
          <p:sp>
            <p:nvSpPr>
              <p:cNvPr id="8" name="Google Shape;2485;p45"/>
              <p:cNvSpPr/>
              <p:nvPr/>
            </p:nvSpPr>
            <p:spPr>
              <a:xfrm>
                <a:off x="3929650" y="4626225"/>
                <a:ext cx="2827200" cy="232800"/>
              </a:xfrm>
              <a:prstGeom prst="ellipse">
                <a:avLst/>
              </a:prstGeom>
              <a:solidFill>
                <a:srgbClr val="666666">
                  <a:alpha val="1254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" name="Google Shape;2486;p45"/>
              <p:cNvSpPr/>
              <p:nvPr/>
            </p:nvSpPr>
            <p:spPr>
              <a:xfrm>
                <a:off x="6029804" y="4364304"/>
                <a:ext cx="446305" cy="367679"/>
              </a:xfrm>
              <a:custGeom>
                <a:avLst/>
                <a:gdLst/>
                <a:ahLst/>
                <a:cxnLst/>
                <a:rect l="l" t="t" r="r" b="b"/>
                <a:pathLst>
                  <a:path w="10961" h="9030" extrusionOk="0">
                    <a:moveTo>
                      <a:pt x="3872" y="0"/>
                    </a:moveTo>
                    <a:lnTo>
                      <a:pt x="3785" y="96"/>
                    </a:lnTo>
                    <a:lnTo>
                      <a:pt x="807" y="3257"/>
                    </a:lnTo>
                    <a:lnTo>
                      <a:pt x="394" y="5860"/>
                    </a:lnTo>
                    <a:lnTo>
                      <a:pt x="0" y="8329"/>
                    </a:lnTo>
                    <a:lnTo>
                      <a:pt x="0" y="8396"/>
                    </a:lnTo>
                    <a:lnTo>
                      <a:pt x="0" y="8463"/>
                    </a:lnTo>
                    <a:lnTo>
                      <a:pt x="10" y="8530"/>
                    </a:lnTo>
                    <a:lnTo>
                      <a:pt x="20" y="8588"/>
                    </a:lnTo>
                    <a:lnTo>
                      <a:pt x="39" y="8655"/>
                    </a:lnTo>
                    <a:lnTo>
                      <a:pt x="68" y="8713"/>
                    </a:lnTo>
                    <a:lnTo>
                      <a:pt x="106" y="8761"/>
                    </a:lnTo>
                    <a:lnTo>
                      <a:pt x="144" y="8819"/>
                    </a:lnTo>
                    <a:lnTo>
                      <a:pt x="183" y="8857"/>
                    </a:lnTo>
                    <a:lnTo>
                      <a:pt x="231" y="8905"/>
                    </a:lnTo>
                    <a:lnTo>
                      <a:pt x="288" y="8934"/>
                    </a:lnTo>
                    <a:lnTo>
                      <a:pt x="346" y="8972"/>
                    </a:lnTo>
                    <a:lnTo>
                      <a:pt x="404" y="8992"/>
                    </a:lnTo>
                    <a:lnTo>
                      <a:pt x="471" y="9011"/>
                    </a:lnTo>
                    <a:lnTo>
                      <a:pt x="529" y="9020"/>
                    </a:lnTo>
                    <a:lnTo>
                      <a:pt x="605" y="9030"/>
                    </a:lnTo>
                    <a:lnTo>
                      <a:pt x="10356" y="9030"/>
                    </a:lnTo>
                    <a:lnTo>
                      <a:pt x="10461" y="9020"/>
                    </a:lnTo>
                    <a:lnTo>
                      <a:pt x="10558" y="8992"/>
                    </a:lnTo>
                    <a:lnTo>
                      <a:pt x="10644" y="8953"/>
                    </a:lnTo>
                    <a:lnTo>
                      <a:pt x="10721" y="8905"/>
                    </a:lnTo>
                    <a:lnTo>
                      <a:pt x="10788" y="8847"/>
                    </a:lnTo>
                    <a:lnTo>
                      <a:pt x="10846" y="8771"/>
                    </a:lnTo>
                    <a:lnTo>
                      <a:pt x="10894" y="8694"/>
                    </a:lnTo>
                    <a:lnTo>
                      <a:pt x="10932" y="8617"/>
                    </a:lnTo>
                    <a:lnTo>
                      <a:pt x="10951" y="8530"/>
                    </a:lnTo>
                    <a:lnTo>
                      <a:pt x="10961" y="8434"/>
                    </a:lnTo>
                    <a:lnTo>
                      <a:pt x="10961" y="8348"/>
                    </a:lnTo>
                    <a:lnTo>
                      <a:pt x="10942" y="8252"/>
                    </a:lnTo>
                    <a:lnTo>
                      <a:pt x="10913" y="8165"/>
                    </a:lnTo>
                    <a:lnTo>
                      <a:pt x="10865" y="8089"/>
                    </a:lnTo>
                    <a:lnTo>
                      <a:pt x="10798" y="8002"/>
                    </a:lnTo>
                    <a:lnTo>
                      <a:pt x="10721" y="7935"/>
                    </a:lnTo>
                    <a:lnTo>
                      <a:pt x="6292" y="4582"/>
                    </a:lnTo>
                    <a:lnTo>
                      <a:pt x="4803" y="3449"/>
                    </a:lnTo>
                    <a:lnTo>
                      <a:pt x="3900" y="106"/>
                    </a:lnTo>
                    <a:lnTo>
                      <a:pt x="3872" y="0"/>
                    </a:lnTo>
                    <a:close/>
                  </a:path>
                </a:pathLst>
              </a:custGeom>
              <a:solidFill>
                <a:srgbClr val="2193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" name="Google Shape;2487;p45"/>
              <p:cNvSpPr/>
              <p:nvPr/>
            </p:nvSpPr>
            <p:spPr>
              <a:xfrm>
                <a:off x="6045847" y="4368213"/>
                <a:ext cx="240193" cy="234696"/>
              </a:xfrm>
              <a:custGeom>
                <a:avLst/>
                <a:gdLst/>
                <a:ahLst/>
                <a:cxnLst/>
                <a:rect l="l" t="t" r="r" b="b"/>
                <a:pathLst>
                  <a:path w="5899" h="5764" extrusionOk="0">
                    <a:moveTo>
                      <a:pt x="3391" y="0"/>
                    </a:moveTo>
                    <a:lnTo>
                      <a:pt x="413" y="3161"/>
                    </a:lnTo>
                    <a:lnTo>
                      <a:pt x="0" y="5764"/>
                    </a:lnTo>
                    <a:lnTo>
                      <a:pt x="3554" y="5764"/>
                    </a:lnTo>
                    <a:lnTo>
                      <a:pt x="5898" y="4486"/>
                    </a:lnTo>
                    <a:lnTo>
                      <a:pt x="4409" y="3353"/>
                    </a:lnTo>
                    <a:lnTo>
                      <a:pt x="3506" y="10"/>
                    </a:lnTo>
                    <a:lnTo>
                      <a:pt x="3391" y="0"/>
                    </a:lnTo>
                    <a:close/>
                  </a:path>
                </a:pathLst>
              </a:custGeom>
              <a:solidFill>
                <a:srgbClr val="B12E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" name="Google Shape;2488;p45"/>
              <p:cNvSpPr/>
              <p:nvPr/>
            </p:nvSpPr>
            <p:spPr>
              <a:xfrm>
                <a:off x="5220560" y="4364304"/>
                <a:ext cx="446305" cy="367679"/>
              </a:xfrm>
              <a:custGeom>
                <a:avLst/>
                <a:gdLst/>
                <a:ahLst/>
                <a:cxnLst/>
                <a:rect l="l" t="t" r="r" b="b"/>
                <a:pathLst>
                  <a:path w="10961" h="9030" extrusionOk="0">
                    <a:moveTo>
                      <a:pt x="7089" y="0"/>
                    </a:moveTo>
                    <a:lnTo>
                      <a:pt x="7061" y="106"/>
                    </a:lnTo>
                    <a:lnTo>
                      <a:pt x="6158" y="3449"/>
                    </a:lnTo>
                    <a:lnTo>
                      <a:pt x="4669" y="4582"/>
                    </a:lnTo>
                    <a:lnTo>
                      <a:pt x="240" y="7935"/>
                    </a:lnTo>
                    <a:lnTo>
                      <a:pt x="163" y="8002"/>
                    </a:lnTo>
                    <a:lnTo>
                      <a:pt x="96" y="8089"/>
                    </a:lnTo>
                    <a:lnTo>
                      <a:pt x="48" y="8165"/>
                    </a:lnTo>
                    <a:lnTo>
                      <a:pt x="19" y="8252"/>
                    </a:lnTo>
                    <a:lnTo>
                      <a:pt x="0" y="8348"/>
                    </a:lnTo>
                    <a:lnTo>
                      <a:pt x="0" y="8434"/>
                    </a:lnTo>
                    <a:lnTo>
                      <a:pt x="10" y="8530"/>
                    </a:lnTo>
                    <a:lnTo>
                      <a:pt x="29" y="8617"/>
                    </a:lnTo>
                    <a:lnTo>
                      <a:pt x="67" y="8694"/>
                    </a:lnTo>
                    <a:lnTo>
                      <a:pt x="115" y="8771"/>
                    </a:lnTo>
                    <a:lnTo>
                      <a:pt x="173" y="8847"/>
                    </a:lnTo>
                    <a:lnTo>
                      <a:pt x="240" y="8905"/>
                    </a:lnTo>
                    <a:lnTo>
                      <a:pt x="317" y="8953"/>
                    </a:lnTo>
                    <a:lnTo>
                      <a:pt x="404" y="8992"/>
                    </a:lnTo>
                    <a:lnTo>
                      <a:pt x="500" y="9020"/>
                    </a:lnTo>
                    <a:lnTo>
                      <a:pt x="605" y="9030"/>
                    </a:lnTo>
                    <a:lnTo>
                      <a:pt x="10356" y="9030"/>
                    </a:lnTo>
                    <a:lnTo>
                      <a:pt x="10423" y="9020"/>
                    </a:lnTo>
                    <a:lnTo>
                      <a:pt x="10490" y="9011"/>
                    </a:lnTo>
                    <a:lnTo>
                      <a:pt x="10557" y="8992"/>
                    </a:lnTo>
                    <a:lnTo>
                      <a:pt x="10615" y="8972"/>
                    </a:lnTo>
                    <a:lnTo>
                      <a:pt x="10673" y="8934"/>
                    </a:lnTo>
                    <a:lnTo>
                      <a:pt x="10730" y="8905"/>
                    </a:lnTo>
                    <a:lnTo>
                      <a:pt x="10778" y="8857"/>
                    </a:lnTo>
                    <a:lnTo>
                      <a:pt x="10817" y="8819"/>
                    </a:lnTo>
                    <a:lnTo>
                      <a:pt x="10855" y="8761"/>
                    </a:lnTo>
                    <a:lnTo>
                      <a:pt x="10893" y="8713"/>
                    </a:lnTo>
                    <a:lnTo>
                      <a:pt x="10922" y="8655"/>
                    </a:lnTo>
                    <a:lnTo>
                      <a:pt x="10942" y="8588"/>
                    </a:lnTo>
                    <a:lnTo>
                      <a:pt x="10951" y="8530"/>
                    </a:lnTo>
                    <a:lnTo>
                      <a:pt x="10961" y="8463"/>
                    </a:lnTo>
                    <a:lnTo>
                      <a:pt x="10961" y="8396"/>
                    </a:lnTo>
                    <a:lnTo>
                      <a:pt x="10951" y="8329"/>
                    </a:lnTo>
                    <a:lnTo>
                      <a:pt x="10567" y="5860"/>
                    </a:lnTo>
                    <a:lnTo>
                      <a:pt x="10154" y="3257"/>
                    </a:lnTo>
                    <a:lnTo>
                      <a:pt x="7176" y="96"/>
                    </a:lnTo>
                    <a:lnTo>
                      <a:pt x="7089" y="0"/>
                    </a:lnTo>
                    <a:close/>
                  </a:path>
                </a:pathLst>
              </a:custGeom>
              <a:solidFill>
                <a:srgbClr val="2193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" name="Google Shape;2489;p45"/>
              <p:cNvSpPr/>
              <p:nvPr/>
            </p:nvSpPr>
            <p:spPr>
              <a:xfrm>
                <a:off x="5410625" y="4368213"/>
                <a:ext cx="240193" cy="234696"/>
              </a:xfrm>
              <a:custGeom>
                <a:avLst/>
                <a:gdLst/>
                <a:ahLst/>
                <a:cxnLst/>
                <a:rect l="l" t="t" r="r" b="b"/>
                <a:pathLst>
                  <a:path w="5899" h="5764" extrusionOk="0">
                    <a:moveTo>
                      <a:pt x="2508" y="0"/>
                    </a:moveTo>
                    <a:lnTo>
                      <a:pt x="2393" y="10"/>
                    </a:lnTo>
                    <a:lnTo>
                      <a:pt x="1490" y="3353"/>
                    </a:lnTo>
                    <a:lnTo>
                      <a:pt x="1" y="4486"/>
                    </a:lnTo>
                    <a:lnTo>
                      <a:pt x="2345" y="5764"/>
                    </a:lnTo>
                    <a:lnTo>
                      <a:pt x="5899" y="5764"/>
                    </a:lnTo>
                    <a:lnTo>
                      <a:pt x="5486" y="3161"/>
                    </a:lnTo>
                    <a:lnTo>
                      <a:pt x="2508" y="0"/>
                    </a:lnTo>
                    <a:close/>
                  </a:path>
                </a:pathLst>
              </a:custGeom>
              <a:solidFill>
                <a:srgbClr val="B12E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" name="Google Shape;2490;p45"/>
              <p:cNvSpPr/>
              <p:nvPr/>
            </p:nvSpPr>
            <p:spPr>
              <a:xfrm>
                <a:off x="5429803" y="2623342"/>
                <a:ext cx="849204" cy="1924879"/>
              </a:xfrm>
              <a:custGeom>
                <a:avLst/>
                <a:gdLst/>
                <a:ahLst/>
                <a:cxnLst/>
                <a:rect l="l" t="t" r="r" b="b"/>
                <a:pathLst>
                  <a:path w="20856" h="47274" extrusionOk="0">
                    <a:moveTo>
                      <a:pt x="7042" y="1"/>
                    </a:moveTo>
                    <a:lnTo>
                      <a:pt x="3612" y="11692"/>
                    </a:lnTo>
                    <a:lnTo>
                      <a:pt x="0" y="45736"/>
                    </a:lnTo>
                    <a:lnTo>
                      <a:pt x="5774" y="47273"/>
                    </a:lnTo>
                    <a:lnTo>
                      <a:pt x="10903" y="18032"/>
                    </a:lnTo>
                    <a:lnTo>
                      <a:pt x="14381" y="46360"/>
                    </a:lnTo>
                    <a:lnTo>
                      <a:pt x="20855" y="45736"/>
                    </a:lnTo>
                    <a:lnTo>
                      <a:pt x="16725" y="1"/>
                    </a:lnTo>
                    <a:close/>
                  </a:path>
                </a:pathLst>
              </a:custGeom>
              <a:solidFill>
                <a:srgbClr val="2193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" name="Google Shape;2491;p45"/>
              <p:cNvSpPr/>
              <p:nvPr/>
            </p:nvSpPr>
            <p:spPr>
              <a:xfrm>
                <a:off x="5399672" y="4415118"/>
                <a:ext cx="298093" cy="163562"/>
              </a:xfrm>
              <a:custGeom>
                <a:avLst/>
                <a:gdLst/>
                <a:ahLst/>
                <a:cxnLst/>
                <a:rect l="l" t="t" r="r" b="b"/>
                <a:pathLst>
                  <a:path w="7321" h="4017" extrusionOk="0">
                    <a:moveTo>
                      <a:pt x="865" y="1"/>
                    </a:moveTo>
                    <a:lnTo>
                      <a:pt x="808" y="11"/>
                    </a:lnTo>
                    <a:lnTo>
                      <a:pt x="702" y="49"/>
                    </a:lnTo>
                    <a:lnTo>
                      <a:pt x="606" y="97"/>
                    </a:lnTo>
                    <a:lnTo>
                      <a:pt x="519" y="164"/>
                    </a:lnTo>
                    <a:lnTo>
                      <a:pt x="443" y="260"/>
                    </a:lnTo>
                    <a:lnTo>
                      <a:pt x="414" y="308"/>
                    </a:lnTo>
                    <a:lnTo>
                      <a:pt x="385" y="356"/>
                    </a:lnTo>
                    <a:lnTo>
                      <a:pt x="366" y="414"/>
                    </a:lnTo>
                    <a:lnTo>
                      <a:pt x="347" y="472"/>
                    </a:lnTo>
                    <a:lnTo>
                      <a:pt x="10" y="2114"/>
                    </a:lnTo>
                    <a:lnTo>
                      <a:pt x="1" y="2172"/>
                    </a:lnTo>
                    <a:lnTo>
                      <a:pt x="1" y="2230"/>
                    </a:lnTo>
                    <a:lnTo>
                      <a:pt x="1" y="2287"/>
                    </a:lnTo>
                    <a:lnTo>
                      <a:pt x="10" y="2345"/>
                    </a:lnTo>
                    <a:lnTo>
                      <a:pt x="39" y="2460"/>
                    </a:lnTo>
                    <a:lnTo>
                      <a:pt x="97" y="2556"/>
                    </a:lnTo>
                    <a:lnTo>
                      <a:pt x="164" y="2643"/>
                    </a:lnTo>
                    <a:lnTo>
                      <a:pt x="250" y="2720"/>
                    </a:lnTo>
                    <a:lnTo>
                      <a:pt x="298" y="2748"/>
                    </a:lnTo>
                    <a:lnTo>
                      <a:pt x="356" y="2777"/>
                    </a:lnTo>
                    <a:lnTo>
                      <a:pt x="404" y="2796"/>
                    </a:lnTo>
                    <a:lnTo>
                      <a:pt x="471" y="2806"/>
                    </a:lnTo>
                    <a:lnTo>
                      <a:pt x="6274" y="4007"/>
                    </a:lnTo>
                    <a:lnTo>
                      <a:pt x="6331" y="4016"/>
                    </a:lnTo>
                    <a:lnTo>
                      <a:pt x="6446" y="4016"/>
                    </a:lnTo>
                    <a:lnTo>
                      <a:pt x="6504" y="4007"/>
                    </a:lnTo>
                    <a:lnTo>
                      <a:pt x="6610" y="3978"/>
                    </a:lnTo>
                    <a:lnTo>
                      <a:pt x="6715" y="3920"/>
                    </a:lnTo>
                    <a:lnTo>
                      <a:pt x="6802" y="3853"/>
                    </a:lnTo>
                    <a:lnTo>
                      <a:pt x="6869" y="3767"/>
                    </a:lnTo>
                    <a:lnTo>
                      <a:pt x="6908" y="3719"/>
                    </a:lnTo>
                    <a:lnTo>
                      <a:pt x="6927" y="3661"/>
                    </a:lnTo>
                    <a:lnTo>
                      <a:pt x="6946" y="3613"/>
                    </a:lnTo>
                    <a:lnTo>
                      <a:pt x="6965" y="3546"/>
                    </a:lnTo>
                    <a:lnTo>
                      <a:pt x="7301" y="1903"/>
                    </a:lnTo>
                    <a:lnTo>
                      <a:pt x="7311" y="1845"/>
                    </a:lnTo>
                    <a:lnTo>
                      <a:pt x="7321" y="1788"/>
                    </a:lnTo>
                    <a:lnTo>
                      <a:pt x="7311" y="1730"/>
                    </a:lnTo>
                    <a:lnTo>
                      <a:pt x="7301" y="1672"/>
                    </a:lnTo>
                    <a:lnTo>
                      <a:pt x="7273" y="1567"/>
                    </a:lnTo>
                    <a:lnTo>
                      <a:pt x="7225" y="1461"/>
                    </a:lnTo>
                    <a:lnTo>
                      <a:pt x="7148" y="1375"/>
                    </a:lnTo>
                    <a:lnTo>
                      <a:pt x="7061" y="1307"/>
                    </a:lnTo>
                    <a:lnTo>
                      <a:pt x="7013" y="1269"/>
                    </a:lnTo>
                    <a:lnTo>
                      <a:pt x="6965" y="1250"/>
                    </a:lnTo>
                    <a:lnTo>
                      <a:pt x="6908" y="1231"/>
                    </a:lnTo>
                    <a:lnTo>
                      <a:pt x="6850" y="1211"/>
                    </a:lnTo>
                    <a:lnTo>
                      <a:pt x="1038" y="11"/>
                    </a:lnTo>
                    <a:lnTo>
                      <a:pt x="981" y="1"/>
                    </a:lnTo>
                    <a:close/>
                  </a:path>
                </a:pathLst>
              </a:custGeom>
              <a:solidFill>
                <a:srgbClr val="02DAA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" name="Google Shape;2492;p45"/>
              <p:cNvSpPr/>
              <p:nvPr/>
            </p:nvSpPr>
            <p:spPr>
              <a:xfrm>
                <a:off x="5990675" y="4419068"/>
                <a:ext cx="320772" cy="151021"/>
              </a:xfrm>
              <a:custGeom>
                <a:avLst/>
                <a:gdLst/>
                <a:ahLst/>
                <a:cxnLst/>
                <a:rect l="l" t="t" r="r" b="b"/>
                <a:pathLst>
                  <a:path w="7878" h="3709" extrusionOk="0">
                    <a:moveTo>
                      <a:pt x="7032" y="0"/>
                    </a:moveTo>
                    <a:lnTo>
                      <a:pt x="6965" y="10"/>
                    </a:lnTo>
                    <a:lnTo>
                      <a:pt x="529" y="884"/>
                    </a:lnTo>
                    <a:lnTo>
                      <a:pt x="462" y="893"/>
                    </a:lnTo>
                    <a:lnTo>
                      <a:pt x="404" y="913"/>
                    </a:lnTo>
                    <a:lnTo>
                      <a:pt x="356" y="932"/>
                    </a:lnTo>
                    <a:lnTo>
                      <a:pt x="298" y="961"/>
                    </a:lnTo>
                    <a:lnTo>
                      <a:pt x="250" y="989"/>
                    </a:lnTo>
                    <a:lnTo>
                      <a:pt x="202" y="1028"/>
                    </a:lnTo>
                    <a:lnTo>
                      <a:pt x="126" y="1114"/>
                    </a:lnTo>
                    <a:lnTo>
                      <a:pt x="58" y="1210"/>
                    </a:lnTo>
                    <a:lnTo>
                      <a:pt x="39" y="1268"/>
                    </a:lnTo>
                    <a:lnTo>
                      <a:pt x="20" y="1326"/>
                    </a:lnTo>
                    <a:lnTo>
                      <a:pt x="10" y="1383"/>
                    </a:lnTo>
                    <a:lnTo>
                      <a:pt x="1" y="1441"/>
                    </a:lnTo>
                    <a:lnTo>
                      <a:pt x="1" y="1508"/>
                    </a:lnTo>
                    <a:lnTo>
                      <a:pt x="1" y="1566"/>
                    </a:lnTo>
                    <a:lnTo>
                      <a:pt x="222" y="3180"/>
                    </a:lnTo>
                    <a:lnTo>
                      <a:pt x="231" y="3247"/>
                    </a:lnTo>
                    <a:lnTo>
                      <a:pt x="250" y="3305"/>
                    </a:lnTo>
                    <a:lnTo>
                      <a:pt x="279" y="3362"/>
                    </a:lnTo>
                    <a:lnTo>
                      <a:pt x="298" y="3410"/>
                    </a:lnTo>
                    <a:lnTo>
                      <a:pt x="337" y="3458"/>
                    </a:lnTo>
                    <a:lnTo>
                      <a:pt x="375" y="3506"/>
                    </a:lnTo>
                    <a:lnTo>
                      <a:pt x="462" y="3583"/>
                    </a:lnTo>
                    <a:lnTo>
                      <a:pt x="558" y="3650"/>
                    </a:lnTo>
                    <a:lnTo>
                      <a:pt x="615" y="3670"/>
                    </a:lnTo>
                    <a:lnTo>
                      <a:pt x="673" y="3689"/>
                    </a:lnTo>
                    <a:lnTo>
                      <a:pt x="731" y="3708"/>
                    </a:lnTo>
                    <a:lnTo>
                      <a:pt x="913" y="3708"/>
                    </a:lnTo>
                    <a:lnTo>
                      <a:pt x="7349" y="2834"/>
                    </a:lnTo>
                    <a:lnTo>
                      <a:pt x="7417" y="2824"/>
                    </a:lnTo>
                    <a:lnTo>
                      <a:pt x="7474" y="2805"/>
                    </a:lnTo>
                    <a:lnTo>
                      <a:pt x="7522" y="2786"/>
                    </a:lnTo>
                    <a:lnTo>
                      <a:pt x="7580" y="2757"/>
                    </a:lnTo>
                    <a:lnTo>
                      <a:pt x="7628" y="2719"/>
                    </a:lnTo>
                    <a:lnTo>
                      <a:pt x="7676" y="2690"/>
                    </a:lnTo>
                    <a:lnTo>
                      <a:pt x="7753" y="2603"/>
                    </a:lnTo>
                    <a:lnTo>
                      <a:pt x="7820" y="2498"/>
                    </a:lnTo>
                    <a:lnTo>
                      <a:pt x="7839" y="2450"/>
                    </a:lnTo>
                    <a:lnTo>
                      <a:pt x="7859" y="2392"/>
                    </a:lnTo>
                    <a:lnTo>
                      <a:pt x="7868" y="2334"/>
                    </a:lnTo>
                    <a:lnTo>
                      <a:pt x="7878" y="2267"/>
                    </a:lnTo>
                    <a:lnTo>
                      <a:pt x="7878" y="2209"/>
                    </a:lnTo>
                    <a:lnTo>
                      <a:pt x="7878" y="2152"/>
                    </a:lnTo>
                    <a:lnTo>
                      <a:pt x="7657" y="528"/>
                    </a:lnTo>
                    <a:lnTo>
                      <a:pt x="7647" y="471"/>
                    </a:lnTo>
                    <a:lnTo>
                      <a:pt x="7628" y="413"/>
                    </a:lnTo>
                    <a:lnTo>
                      <a:pt x="7599" y="355"/>
                    </a:lnTo>
                    <a:lnTo>
                      <a:pt x="7580" y="298"/>
                    </a:lnTo>
                    <a:lnTo>
                      <a:pt x="7542" y="250"/>
                    </a:lnTo>
                    <a:lnTo>
                      <a:pt x="7503" y="211"/>
                    </a:lnTo>
                    <a:lnTo>
                      <a:pt x="7417" y="125"/>
                    </a:lnTo>
                    <a:lnTo>
                      <a:pt x="7321" y="67"/>
                    </a:lnTo>
                    <a:lnTo>
                      <a:pt x="7263" y="38"/>
                    </a:lnTo>
                    <a:lnTo>
                      <a:pt x="7215" y="19"/>
                    </a:lnTo>
                    <a:lnTo>
                      <a:pt x="7148" y="10"/>
                    </a:lnTo>
                    <a:lnTo>
                      <a:pt x="7090" y="0"/>
                    </a:lnTo>
                    <a:close/>
                  </a:path>
                </a:pathLst>
              </a:custGeom>
              <a:solidFill>
                <a:srgbClr val="02DAA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" name="Google Shape;2493;p45"/>
              <p:cNvSpPr/>
              <p:nvPr/>
            </p:nvSpPr>
            <p:spPr>
              <a:xfrm>
                <a:off x="6117793" y="2206037"/>
                <a:ext cx="201470" cy="582423"/>
              </a:xfrm>
              <a:custGeom>
                <a:avLst/>
                <a:gdLst/>
                <a:ahLst/>
                <a:cxnLst/>
                <a:rect l="l" t="t" r="r" b="b"/>
                <a:pathLst>
                  <a:path w="4948" h="14304" extrusionOk="0">
                    <a:moveTo>
                      <a:pt x="3738" y="0"/>
                    </a:moveTo>
                    <a:lnTo>
                      <a:pt x="865" y="4947"/>
                    </a:lnTo>
                    <a:lnTo>
                      <a:pt x="1" y="12238"/>
                    </a:lnTo>
                    <a:lnTo>
                      <a:pt x="3324" y="14304"/>
                    </a:lnTo>
                    <a:lnTo>
                      <a:pt x="4871" y="6062"/>
                    </a:lnTo>
                    <a:lnTo>
                      <a:pt x="4909" y="5793"/>
                    </a:lnTo>
                    <a:lnTo>
                      <a:pt x="4938" y="5514"/>
                    </a:lnTo>
                    <a:lnTo>
                      <a:pt x="4948" y="5235"/>
                    </a:lnTo>
                    <a:lnTo>
                      <a:pt x="4948" y="4966"/>
                    </a:lnTo>
                    <a:lnTo>
                      <a:pt x="4929" y="4688"/>
                    </a:lnTo>
                    <a:lnTo>
                      <a:pt x="4900" y="4409"/>
                    </a:lnTo>
                    <a:lnTo>
                      <a:pt x="4852" y="4140"/>
                    </a:lnTo>
                    <a:lnTo>
                      <a:pt x="4785" y="3871"/>
                    </a:lnTo>
                    <a:lnTo>
                      <a:pt x="3738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" name="Google Shape;2494;p45"/>
              <p:cNvSpPr/>
              <p:nvPr/>
            </p:nvSpPr>
            <p:spPr>
              <a:xfrm>
                <a:off x="5662132" y="1774196"/>
                <a:ext cx="418169" cy="849204"/>
              </a:xfrm>
              <a:custGeom>
                <a:avLst/>
                <a:gdLst/>
                <a:ahLst/>
                <a:cxnLst/>
                <a:rect l="l" t="t" r="r" b="b"/>
                <a:pathLst>
                  <a:path w="10270" h="20856" extrusionOk="0">
                    <a:moveTo>
                      <a:pt x="2056" y="1"/>
                    </a:moveTo>
                    <a:lnTo>
                      <a:pt x="0" y="4679"/>
                    </a:lnTo>
                    <a:lnTo>
                      <a:pt x="2316" y="20856"/>
                    </a:lnTo>
                    <a:lnTo>
                      <a:pt x="10269" y="20856"/>
                    </a:lnTo>
                    <a:lnTo>
                      <a:pt x="10269" y="17964"/>
                    </a:lnTo>
                    <a:lnTo>
                      <a:pt x="9482" y="5188"/>
                    </a:lnTo>
                    <a:lnTo>
                      <a:pt x="7570" y="212"/>
                    </a:lnTo>
                    <a:lnTo>
                      <a:pt x="2056" y="1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" name="Google Shape;2495;p45"/>
              <p:cNvSpPr/>
              <p:nvPr/>
            </p:nvSpPr>
            <p:spPr>
              <a:xfrm>
                <a:off x="6129153" y="2705874"/>
                <a:ext cx="121297" cy="247237"/>
              </a:xfrm>
              <a:custGeom>
                <a:avLst/>
                <a:gdLst/>
                <a:ahLst/>
                <a:cxnLst/>
                <a:rect l="l" t="t" r="r" b="b"/>
                <a:pathLst>
                  <a:path w="2979" h="6072" extrusionOk="0">
                    <a:moveTo>
                      <a:pt x="653" y="1"/>
                    </a:moveTo>
                    <a:lnTo>
                      <a:pt x="500" y="10"/>
                    </a:lnTo>
                    <a:lnTo>
                      <a:pt x="336" y="20"/>
                    </a:lnTo>
                    <a:lnTo>
                      <a:pt x="173" y="49"/>
                    </a:lnTo>
                    <a:lnTo>
                      <a:pt x="0" y="78"/>
                    </a:lnTo>
                    <a:lnTo>
                      <a:pt x="1749" y="6072"/>
                    </a:lnTo>
                    <a:lnTo>
                      <a:pt x="2200" y="6072"/>
                    </a:lnTo>
                    <a:lnTo>
                      <a:pt x="2277" y="6062"/>
                    </a:lnTo>
                    <a:lnTo>
                      <a:pt x="2344" y="6053"/>
                    </a:lnTo>
                    <a:lnTo>
                      <a:pt x="2402" y="6024"/>
                    </a:lnTo>
                    <a:lnTo>
                      <a:pt x="2469" y="5985"/>
                    </a:lnTo>
                    <a:lnTo>
                      <a:pt x="2527" y="5937"/>
                    </a:lnTo>
                    <a:lnTo>
                      <a:pt x="2575" y="5889"/>
                    </a:lnTo>
                    <a:lnTo>
                      <a:pt x="2623" y="5822"/>
                    </a:lnTo>
                    <a:lnTo>
                      <a:pt x="2671" y="5755"/>
                    </a:lnTo>
                    <a:lnTo>
                      <a:pt x="2709" y="5668"/>
                    </a:lnTo>
                    <a:lnTo>
                      <a:pt x="2748" y="5582"/>
                    </a:lnTo>
                    <a:lnTo>
                      <a:pt x="2815" y="5390"/>
                    </a:lnTo>
                    <a:lnTo>
                      <a:pt x="2873" y="5169"/>
                    </a:lnTo>
                    <a:lnTo>
                      <a:pt x="2911" y="4929"/>
                    </a:lnTo>
                    <a:lnTo>
                      <a:pt x="2949" y="4669"/>
                    </a:lnTo>
                    <a:lnTo>
                      <a:pt x="2969" y="4391"/>
                    </a:lnTo>
                    <a:lnTo>
                      <a:pt x="2978" y="4093"/>
                    </a:lnTo>
                    <a:lnTo>
                      <a:pt x="2978" y="3795"/>
                    </a:lnTo>
                    <a:lnTo>
                      <a:pt x="2978" y="3488"/>
                    </a:lnTo>
                    <a:lnTo>
                      <a:pt x="2969" y="3171"/>
                    </a:lnTo>
                    <a:lnTo>
                      <a:pt x="2949" y="2863"/>
                    </a:lnTo>
                    <a:lnTo>
                      <a:pt x="2921" y="2556"/>
                    </a:lnTo>
                    <a:lnTo>
                      <a:pt x="2882" y="2249"/>
                    </a:lnTo>
                    <a:lnTo>
                      <a:pt x="2834" y="1960"/>
                    </a:lnTo>
                    <a:lnTo>
                      <a:pt x="2757" y="1682"/>
                    </a:lnTo>
                    <a:lnTo>
                      <a:pt x="2719" y="1547"/>
                    </a:lnTo>
                    <a:lnTo>
                      <a:pt x="2671" y="1413"/>
                    </a:lnTo>
                    <a:lnTo>
                      <a:pt x="2613" y="1288"/>
                    </a:lnTo>
                    <a:lnTo>
                      <a:pt x="2556" y="1173"/>
                    </a:lnTo>
                    <a:lnTo>
                      <a:pt x="2498" y="1057"/>
                    </a:lnTo>
                    <a:lnTo>
                      <a:pt x="2431" y="942"/>
                    </a:lnTo>
                    <a:lnTo>
                      <a:pt x="2354" y="837"/>
                    </a:lnTo>
                    <a:lnTo>
                      <a:pt x="2277" y="731"/>
                    </a:lnTo>
                    <a:lnTo>
                      <a:pt x="2200" y="644"/>
                    </a:lnTo>
                    <a:lnTo>
                      <a:pt x="2114" y="548"/>
                    </a:lnTo>
                    <a:lnTo>
                      <a:pt x="2018" y="462"/>
                    </a:lnTo>
                    <a:lnTo>
                      <a:pt x="1922" y="385"/>
                    </a:lnTo>
                    <a:lnTo>
                      <a:pt x="1816" y="318"/>
                    </a:lnTo>
                    <a:lnTo>
                      <a:pt x="1710" y="251"/>
                    </a:lnTo>
                    <a:lnTo>
                      <a:pt x="1595" y="193"/>
                    </a:lnTo>
                    <a:lnTo>
                      <a:pt x="1480" y="145"/>
                    </a:lnTo>
                    <a:lnTo>
                      <a:pt x="1355" y="97"/>
                    </a:lnTo>
                    <a:lnTo>
                      <a:pt x="1230" y="68"/>
                    </a:lnTo>
                    <a:lnTo>
                      <a:pt x="1095" y="39"/>
                    </a:lnTo>
                    <a:lnTo>
                      <a:pt x="951" y="20"/>
                    </a:lnTo>
                    <a:lnTo>
                      <a:pt x="807" y="10"/>
                    </a:lnTo>
                    <a:lnTo>
                      <a:pt x="653" y="1"/>
                    </a:lnTo>
                    <a:close/>
                  </a:path>
                </a:pathLst>
              </a:custGeom>
              <a:solidFill>
                <a:srgbClr val="B12E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" name="Google Shape;2496;p45"/>
              <p:cNvSpPr/>
              <p:nvPr/>
            </p:nvSpPr>
            <p:spPr>
              <a:xfrm>
                <a:off x="5970358" y="1782828"/>
                <a:ext cx="332092" cy="1773451"/>
              </a:xfrm>
              <a:custGeom>
                <a:avLst/>
                <a:gdLst/>
                <a:ahLst/>
                <a:cxnLst/>
                <a:rect l="l" t="t" r="r" b="b"/>
                <a:pathLst>
                  <a:path w="8156" h="43555" extrusionOk="0">
                    <a:moveTo>
                      <a:pt x="0" y="0"/>
                    </a:moveTo>
                    <a:lnTo>
                      <a:pt x="192" y="807"/>
                    </a:lnTo>
                    <a:lnTo>
                      <a:pt x="413" y="1720"/>
                    </a:lnTo>
                    <a:lnTo>
                      <a:pt x="673" y="2892"/>
                    </a:lnTo>
                    <a:lnTo>
                      <a:pt x="807" y="3554"/>
                    </a:lnTo>
                    <a:lnTo>
                      <a:pt x="951" y="4256"/>
                    </a:lnTo>
                    <a:lnTo>
                      <a:pt x="1095" y="4995"/>
                    </a:lnTo>
                    <a:lnTo>
                      <a:pt x="1239" y="5764"/>
                    </a:lnTo>
                    <a:lnTo>
                      <a:pt x="1364" y="6552"/>
                    </a:lnTo>
                    <a:lnTo>
                      <a:pt x="1489" y="7339"/>
                    </a:lnTo>
                    <a:lnTo>
                      <a:pt x="1604" y="8146"/>
                    </a:lnTo>
                    <a:lnTo>
                      <a:pt x="1700" y="8934"/>
                    </a:lnTo>
                    <a:lnTo>
                      <a:pt x="1748" y="9405"/>
                    </a:lnTo>
                    <a:lnTo>
                      <a:pt x="1797" y="9875"/>
                    </a:lnTo>
                    <a:lnTo>
                      <a:pt x="1835" y="10327"/>
                    </a:lnTo>
                    <a:lnTo>
                      <a:pt x="1864" y="10778"/>
                    </a:lnTo>
                    <a:lnTo>
                      <a:pt x="1883" y="11211"/>
                    </a:lnTo>
                    <a:lnTo>
                      <a:pt x="1893" y="11633"/>
                    </a:lnTo>
                    <a:lnTo>
                      <a:pt x="1883" y="12046"/>
                    </a:lnTo>
                    <a:lnTo>
                      <a:pt x="1873" y="12440"/>
                    </a:lnTo>
                    <a:lnTo>
                      <a:pt x="1864" y="12920"/>
                    </a:lnTo>
                    <a:lnTo>
                      <a:pt x="1873" y="13516"/>
                    </a:lnTo>
                    <a:lnTo>
                      <a:pt x="1902" y="14237"/>
                    </a:lnTo>
                    <a:lnTo>
                      <a:pt x="1941" y="15053"/>
                    </a:lnTo>
                    <a:lnTo>
                      <a:pt x="1989" y="15966"/>
                    </a:lnTo>
                    <a:lnTo>
                      <a:pt x="2056" y="16965"/>
                    </a:lnTo>
                    <a:lnTo>
                      <a:pt x="2210" y="19174"/>
                    </a:lnTo>
                    <a:lnTo>
                      <a:pt x="2411" y="21624"/>
                    </a:lnTo>
                    <a:lnTo>
                      <a:pt x="2632" y="24237"/>
                    </a:lnTo>
                    <a:lnTo>
                      <a:pt x="2882" y="26936"/>
                    </a:lnTo>
                    <a:lnTo>
                      <a:pt x="3132" y="29664"/>
                    </a:lnTo>
                    <a:lnTo>
                      <a:pt x="3391" y="32335"/>
                    </a:lnTo>
                    <a:lnTo>
                      <a:pt x="3651" y="34880"/>
                    </a:lnTo>
                    <a:lnTo>
                      <a:pt x="4092" y="39318"/>
                    </a:lnTo>
                    <a:lnTo>
                      <a:pt x="4419" y="42392"/>
                    </a:lnTo>
                    <a:lnTo>
                      <a:pt x="4534" y="43555"/>
                    </a:lnTo>
                    <a:lnTo>
                      <a:pt x="8156" y="42412"/>
                    </a:lnTo>
                    <a:lnTo>
                      <a:pt x="7685" y="39943"/>
                    </a:lnTo>
                    <a:lnTo>
                      <a:pt x="7205" y="37330"/>
                    </a:lnTo>
                    <a:lnTo>
                      <a:pt x="6628" y="34208"/>
                    </a:lnTo>
                    <a:lnTo>
                      <a:pt x="6033" y="30894"/>
                    </a:lnTo>
                    <a:lnTo>
                      <a:pt x="5466" y="27685"/>
                    </a:lnTo>
                    <a:lnTo>
                      <a:pt x="5216" y="26225"/>
                    </a:lnTo>
                    <a:lnTo>
                      <a:pt x="5005" y="24909"/>
                    </a:lnTo>
                    <a:lnTo>
                      <a:pt x="4822" y="23766"/>
                    </a:lnTo>
                    <a:lnTo>
                      <a:pt x="4698" y="22853"/>
                    </a:lnTo>
                    <a:lnTo>
                      <a:pt x="4602" y="22037"/>
                    </a:lnTo>
                    <a:lnTo>
                      <a:pt x="4525" y="21182"/>
                    </a:lnTo>
                    <a:lnTo>
                      <a:pt x="4457" y="20298"/>
                    </a:lnTo>
                    <a:lnTo>
                      <a:pt x="4400" y="19405"/>
                    </a:lnTo>
                    <a:lnTo>
                      <a:pt x="4361" y="18511"/>
                    </a:lnTo>
                    <a:lnTo>
                      <a:pt x="4323" y="17618"/>
                    </a:lnTo>
                    <a:lnTo>
                      <a:pt x="4304" y="16753"/>
                    </a:lnTo>
                    <a:lnTo>
                      <a:pt x="4285" y="15927"/>
                    </a:lnTo>
                    <a:lnTo>
                      <a:pt x="4265" y="14438"/>
                    </a:lnTo>
                    <a:lnTo>
                      <a:pt x="4256" y="13247"/>
                    </a:lnTo>
                    <a:lnTo>
                      <a:pt x="4265" y="12171"/>
                    </a:lnTo>
                    <a:lnTo>
                      <a:pt x="7359" y="10394"/>
                    </a:lnTo>
                    <a:lnTo>
                      <a:pt x="5351" y="4525"/>
                    </a:lnTo>
                    <a:lnTo>
                      <a:pt x="5245" y="4256"/>
                    </a:lnTo>
                    <a:lnTo>
                      <a:pt x="5139" y="3996"/>
                    </a:lnTo>
                    <a:lnTo>
                      <a:pt x="5015" y="3737"/>
                    </a:lnTo>
                    <a:lnTo>
                      <a:pt x="4870" y="3487"/>
                    </a:lnTo>
                    <a:lnTo>
                      <a:pt x="4726" y="3247"/>
                    </a:lnTo>
                    <a:lnTo>
                      <a:pt x="4563" y="3007"/>
                    </a:lnTo>
                    <a:lnTo>
                      <a:pt x="4390" y="2786"/>
                    </a:lnTo>
                    <a:lnTo>
                      <a:pt x="4208" y="2565"/>
                    </a:lnTo>
                    <a:lnTo>
                      <a:pt x="4016" y="2354"/>
                    </a:lnTo>
                    <a:lnTo>
                      <a:pt x="3814" y="2162"/>
                    </a:lnTo>
                    <a:lnTo>
                      <a:pt x="3602" y="1969"/>
                    </a:lnTo>
                    <a:lnTo>
                      <a:pt x="3382" y="1797"/>
                    </a:lnTo>
                    <a:lnTo>
                      <a:pt x="3151" y="1624"/>
                    </a:lnTo>
                    <a:lnTo>
                      <a:pt x="2911" y="1470"/>
                    </a:lnTo>
                    <a:lnTo>
                      <a:pt x="2671" y="1326"/>
                    </a:lnTo>
                    <a:lnTo>
                      <a:pt x="2411" y="1191"/>
                    </a:lnTo>
                    <a:lnTo>
                      <a:pt x="1422" y="70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2DAA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" name="Google Shape;2497;p45"/>
              <p:cNvSpPr/>
              <p:nvPr/>
            </p:nvSpPr>
            <p:spPr>
              <a:xfrm>
                <a:off x="5970358" y="1782828"/>
                <a:ext cx="102486" cy="363770"/>
              </a:xfrm>
              <a:custGeom>
                <a:avLst/>
                <a:gdLst/>
                <a:ahLst/>
                <a:cxnLst/>
                <a:rect l="l" t="t" r="r" b="b"/>
                <a:pathLst>
                  <a:path w="2517" h="8934" extrusionOk="0">
                    <a:moveTo>
                      <a:pt x="0" y="0"/>
                    </a:moveTo>
                    <a:lnTo>
                      <a:pt x="192" y="807"/>
                    </a:lnTo>
                    <a:lnTo>
                      <a:pt x="413" y="1720"/>
                    </a:lnTo>
                    <a:lnTo>
                      <a:pt x="673" y="2892"/>
                    </a:lnTo>
                    <a:lnTo>
                      <a:pt x="807" y="3554"/>
                    </a:lnTo>
                    <a:lnTo>
                      <a:pt x="951" y="4256"/>
                    </a:lnTo>
                    <a:lnTo>
                      <a:pt x="1095" y="4995"/>
                    </a:lnTo>
                    <a:lnTo>
                      <a:pt x="1239" y="5764"/>
                    </a:lnTo>
                    <a:lnTo>
                      <a:pt x="1364" y="6552"/>
                    </a:lnTo>
                    <a:lnTo>
                      <a:pt x="1489" y="7339"/>
                    </a:lnTo>
                    <a:lnTo>
                      <a:pt x="1604" y="8146"/>
                    </a:lnTo>
                    <a:lnTo>
                      <a:pt x="1700" y="8934"/>
                    </a:lnTo>
                    <a:lnTo>
                      <a:pt x="2517" y="4995"/>
                    </a:lnTo>
                    <a:lnTo>
                      <a:pt x="1422" y="3180"/>
                    </a:lnTo>
                    <a:lnTo>
                      <a:pt x="1873" y="1624"/>
                    </a:lnTo>
                    <a:lnTo>
                      <a:pt x="1422" y="70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193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" name="Google Shape;2498;p45"/>
              <p:cNvSpPr/>
              <p:nvPr/>
            </p:nvSpPr>
            <p:spPr>
              <a:xfrm>
                <a:off x="5313231" y="1774196"/>
                <a:ext cx="495247" cy="1860708"/>
              </a:xfrm>
              <a:custGeom>
                <a:avLst/>
                <a:gdLst/>
                <a:ahLst/>
                <a:cxnLst/>
                <a:rect l="l" t="t" r="r" b="b"/>
                <a:pathLst>
                  <a:path w="12163" h="45698" extrusionOk="0">
                    <a:moveTo>
                      <a:pt x="10625" y="1"/>
                    </a:moveTo>
                    <a:lnTo>
                      <a:pt x="9693" y="1778"/>
                    </a:lnTo>
                    <a:lnTo>
                      <a:pt x="7753" y="5486"/>
                    </a:lnTo>
                    <a:lnTo>
                      <a:pt x="7705" y="6235"/>
                    </a:lnTo>
                    <a:lnTo>
                      <a:pt x="7542" y="8224"/>
                    </a:lnTo>
                    <a:lnTo>
                      <a:pt x="7426" y="9588"/>
                    </a:lnTo>
                    <a:lnTo>
                      <a:pt x="7273" y="11134"/>
                    </a:lnTo>
                    <a:lnTo>
                      <a:pt x="7109" y="12815"/>
                    </a:lnTo>
                    <a:lnTo>
                      <a:pt x="6908" y="14602"/>
                    </a:lnTo>
                    <a:lnTo>
                      <a:pt x="6687" y="16456"/>
                    </a:lnTo>
                    <a:lnTo>
                      <a:pt x="6562" y="17398"/>
                    </a:lnTo>
                    <a:lnTo>
                      <a:pt x="6437" y="18329"/>
                    </a:lnTo>
                    <a:lnTo>
                      <a:pt x="6302" y="19252"/>
                    </a:lnTo>
                    <a:lnTo>
                      <a:pt x="6168" y="20164"/>
                    </a:lnTo>
                    <a:lnTo>
                      <a:pt x="6014" y="21058"/>
                    </a:lnTo>
                    <a:lnTo>
                      <a:pt x="5870" y="21922"/>
                    </a:lnTo>
                    <a:lnTo>
                      <a:pt x="5736" y="22585"/>
                    </a:lnTo>
                    <a:lnTo>
                      <a:pt x="5592" y="23296"/>
                    </a:lnTo>
                    <a:lnTo>
                      <a:pt x="5438" y="24045"/>
                    </a:lnTo>
                    <a:lnTo>
                      <a:pt x="5255" y="24823"/>
                    </a:lnTo>
                    <a:lnTo>
                      <a:pt x="5073" y="25640"/>
                    </a:lnTo>
                    <a:lnTo>
                      <a:pt x="4861" y="26476"/>
                    </a:lnTo>
                    <a:lnTo>
                      <a:pt x="4429" y="28214"/>
                    </a:lnTo>
                    <a:lnTo>
                      <a:pt x="3958" y="30020"/>
                    </a:lnTo>
                    <a:lnTo>
                      <a:pt x="3469" y="31836"/>
                    </a:lnTo>
                    <a:lnTo>
                      <a:pt x="2969" y="33642"/>
                    </a:lnTo>
                    <a:lnTo>
                      <a:pt x="2470" y="35409"/>
                    </a:lnTo>
                    <a:lnTo>
                      <a:pt x="1989" y="37090"/>
                    </a:lnTo>
                    <a:lnTo>
                      <a:pt x="1528" y="38656"/>
                    </a:lnTo>
                    <a:lnTo>
                      <a:pt x="740" y="41308"/>
                    </a:lnTo>
                    <a:lnTo>
                      <a:pt x="202" y="43104"/>
                    </a:lnTo>
                    <a:lnTo>
                      <a:pt x="1" y="43767"/>
                    </a:lnTo>
                    <a:lnTo>
                      <a:pt x="8032" y="45698"/>
                    </a:lnTo>
                    <a:lnTo>
                      <a:pt x="8512" y="42479"/>
                    </a:lnTo>
                    <a:lnTo>
                      <a:pt x="9607" y="35112"/>
                    </a:lnTo>
                    <a:lnTo>
                      <a:pt x="10212" y="30933"/>
                    </a:lnTo>
                    <a:lnTo>
                      <a:pt x="10779" y="26994"/>
                    </a:lnTo>
                    <a:lnTo>
                      <a:pt x="11019" y="25256"/>
                    </a:lnTo>
                    <a:lnTo>
                      <a:pt x="11230" y="23728"/>
                    </a:lnTo>
                    <a:lnTo>
                      <a:pt x="11394" y="22479"/>
                    </a:lnTo>
                    <a:lnTo>
                      <a:pt x="11499" y="21557"/>
                    </a:lnTo>
                    <a:lnTo>
                      <a:pt x="11605" y="20606"/>
                    </a:lnTo>
                    <a:lnTo>
                      <a:pt x="11711" y="19415"/>
                    </a:lnTo>
                    <a:lnTo>
                      <a:pt x="11826" y="18022"/>
                    </a:lnTo>
                    <a:lnTo>
                      <a:pt x="11941" y="16466"/>
                    </a:lnTo>
                    <a:lnTo>
                      <a:pt x="11989" y="15630"/>
                    </a:lnTo>
                    <a:lnTo>
                      <a:pt x="12037" y="14775"/>
                    </a:lnTo>
                    <a:lnTo>
                      <a:pt x="12076" y="13901"/>
                    </a:lnTo>
                    <a:lnTo>
                      <a:pt x="12105" y="13008"/>
                    </a:lnTo>
                    <a:lnTo>
                      <a:pt x="12133" y="12105"/>
                    </a:lnTo>
                    <a:lnTo>
                      <a:pt x="12153" y="11192"/>
                    </a:lnTo>
                    <a:lnTo>
                      <a:pt x="12162" y="10279"/>
                    </a:lnTo>
                    <a:lnTo>
                      <a:pt x="12153" y="9367"/>
                    </a:lnTo>
                    <a:lnTo>
                      <a:pt x="12143" y="8637"/>
                    </a:lnTo>
                    <a:lnTo>
                      <a:pt x="12124" y="7907"/>
                    </a:lnTo>
                    <a:lnTo>
                      <a:pt x="12095" y="7196"/>
                    </a:lnTo>
                    <a:lnTo>
                      <a:pt x="12057" y="6495"/>
                    </a:lnTo>
                    <a:lnTo>
                      <a:pt x="12008" y="5803"/>
                    </a:lnTo>
                    <a:lnTo>
                      <a:pt x="11951" y="5131"/>
                    </a:lnTo>
                    <a:lnTo>
                      <a:pt x="11874" y="4487"/>
                    </a:lnTo>
                    <a:lnTo>
                      <a:pt x="11797" y="3862"/>
                    </a:lnTo>
                    <a:lnTo>
                      <a:pt x="11701" y="3257"/>
                    </a:lnTo>
                    <a:lnTo>
                      <a:pt x="11586" y="2691"/>
                    </a:lnTo>
                    <a:lnTo>
                      <a:pt x="11471" y="2153"/>
                    </a:lnTo>
                    <a:lnTo>
                      <a:pt x="11403" y="1893"/>
                    </a:lnTo>
                    <a:lnTo>
                      <a:pt x="11326" y="1643"/>
                    </a:lnTo>
                    <a:lnTo>
                      <a:pt x="11250" y="1403"/>
                    </a:lnTo>
                    <a:lnTo>
                      <a:pt x="11173" y="1173"/>
                    </a:lnTo>
                    <a:lnTo>
                      <a:pt x="11096" y="952"/>
                    </a:lnTo>
                    <a:lnTo>
                      <a:pt x="11009" y="740"/>
                    </a:lnTo>
                    <a:lnTo>
                      <a:pt x="10913" y="539"/>
                    </a:lnTo>
                    <a:lnTo>
                      <a:pt x="10827" y="347"/>
                    </a:lnTo>
                    <a:lnTo>
                      <a:pt x="10721" y="164"/>
                    </a:lnTo>
                    <a:lnTo>
                      <a:pt x="10625" y="1"/>
                    </a:lnTo>
                    <a:close/>
                  </a:path>
                </a:pathLst>
              </a:custGeom>
              <a:solidFill>
                <a:srgbClr val="02DAA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" name="Google Shape;2499;p45"/>
              <p:cNvSpPr/>
              <p:nvPr/>
            </p:nvSpPr>
            <p:spPr>
              <a:xfrm>
                <a:off x="5382083" y="1774196"/>
                <a:ext cx="363811" cy="597326"/>
              </a:xfrm>
              <a:custGeom>
                <a:avLst/>
                <a:gdLst/>
                <a:ahLst/>
                <a:cxnLst/>
                <a:rect l="l" t="t" r="r" b="b"/>
                <a:pathLst>
                  <a:path w="8935" h="14670" extrusionOk="0">
                    <a:moveTo>
                      <a:pt x="8934" y="1"/>
                    </a:moveTo>
                    <a:lnTo>
                      <a:pt x="6878" y="942"/>
                    </a:lnTo>
                    <a:lnTo>
                      <a:pt x="4429" y="2057"/>
                    </a:lnTo>
                    <a:lnTo>
                      <a:pt x="4121" y="2210"/>
                    </a:lnTo>
                    <a:lnTo>
                      <a:pt x="3824" y="2383"/>
                    </a:lnTo>
                    <a:lnTo>
                      <a:pt x="3545" y="2566"/>
                    </a:lnTo>
                    <a:lnTo>
                      <a:pt x="3267" y="2767"/>
                    </a:lnTo>
                    <a:lnTo>
                      <a:pt x="3007" y="2988"/>
                    </a:lnTo>
                    <a:lnTo>
                      <a:pt x="2767" y="3228"/>
                    </a:lnTo>
                    <a:lnTo>
                      <a:pt x="2536" y="3469"/>
                    </a:lnTo>
                    <a:lnTo>
                      <a:pt x="2325" y="3738"/>
                    </a:lnTo>
                    <a:lnTo>
                      <a:pt x="2123" y="4007"/>
                    </a:lnTo>
                    <a:lnTo>
                      <a:pt x="1950" y="4295"/>
                    </a:lnTo>
                    <a:lnTo>
                      <a:pt x="1787" y="4583"/>
                    </a:lnTo>
                    <a:lnTo>
                      <a:pt x="1643" y="4890"/>
                    </a:lnTo>
                    <a:lnTo>
                      <a:pt x="1509" y="5207"/>
                    </a:lnTo>
                    <a:lnTo>
                      <a:pt x="1403" y="5534"/>
                    </a:lnTo>
                    <a:lnTo>
                      <a:pt x="1316" y="5861"/>
                    </a:lnTo>
                    <a:lnTo>
                      <a:pt x="1249" y="6206"/>
                    </a:lnTo>
                    <a:lnTo>
                      <a:pt x="0" y="13459"/>
                    </a:lnTo>
                    <a:lnTo>
                      <a:pt x="5217" y="14602"/>
                    </a:lnTo>
                    <a:lnTo>
                      <a:pt x="5486" y="14669"/>
                    </a:lnTo>
                    <a:lnTo>
                      <a:pt x="7743" y="5082"/>
                    </a:lnTo>
                    <a:lnTo>
                      <a:pt x="8934" y="1"/>
                    </a:lnTo>
                    <a:close/>
                  </a:path>
                </a:pathLst>
              </a:custGeom>
              <a:solidFill>
                <a:srgbClr val="02DAA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" name="Google Shape;2500;p45"/>
              <p:cNvSpPr/>
              <p:nvPr/>
            </p:nvSpPr>
            <p:spPr>
              <a:xfrm>
                <a:off x="5893691" y="2069124"/>
                <a:ext cx="407216" cy="416581"/>
              </a:xfrm>
              <a:custGeom>
                <a:avLst/>
                <a:gdLst/>
                <a:ahLst/>
                <a:cxnLst/>
                <a:rect l="l" t="t" r="r" b="b"/>
                <a:pathLst>
                  <a:path w="10001" h="10231" extrusionOk="0">
                    <a:moveTo>
                      <a:pt x="2950" y="0"/>
                    </a:moveTo>
                    <a:lnTo>
                      <a:pt x="2854" y="10"/>
                    </a:lnTo>
                    <a:lnTo>
                      <a:pt x="2777" y="38"/>
                    </a:lnTo>
                    <a:lnTo>
                      <a:pt x="2690" y="77"/>
                    </a:lnTo>
                    <a:lnTo>
                      <a:pt x="2614" y="125"/>
                    </a:lnTo>
                    <a:lnTo>
                      <a:pt x="2546" y="192"/>
                    </a:lnTo>
                    <a:lnTo>
                      <a:pt x="2489" y="259"/>
                    </a:lnTo>
                    <a:lnTo>
                      <a:pt x="2441" y="336"/>
                    </a:lnTo>
                    <a:lnTo>
                      <a:pt x="2412" y="423"/>
                    </a:lnTo>
                    <a:lnTo>
                      <a:pt x="20" y="9808"/>
                    </a:lnTo>
                    <a:lnTo>
                      <a:pt x="1" y="9894"/>
                    </a:lnTo>
                    <a:lnTo>
                      <a:pt x="10" y="9971"/>
                    </a:lnTo>
                    <a:lnTo>
                      <a:pt x="30" y="10048"/>
                    </a:lnTo>
                    <a:lnTo>
                      <a:pt x="58" y="10106"/>
                    </a:lnTo>
                    <a:lnTo>
                      <a:pt x="116" y="10163"/>
                    </a:lnTo>
                    <a:lnTo>
                      <a:pt x="174" y="10202"/>
                    </a:lnTo>
                    <a:lnTo>
                      <a:pt x="250" y="10221"/>
                    </a:lnTo>
                    <a:lnTo>
                      <a:pt x="327" y="10231"/>
                    </a:lnTo>
                    <a:lnTo>
                      <a:pt x="7061" y="10231"/>
                    </a:lnTo>
                    <a:lnTo>
                      <a:pt x="7148" y="10221"/>
                    </a:lnTo>
                    <a:lnTo>
                      <a:pt x="7234" y="10202"/>
                    </a:lnTo>
                    <a:lnTo>
                      <a:pt x="7311" y="10163"/>
                    </a:lnTo>
                    <a:lnTo>
                      <a:pt x="7388" y="10106"/>
                    </a:lnTo>
                    <a:lnTo>
                      <a:pt x="7455" y="10048"/>
                    </a:lnTo>
                    <a:lnTo>
                      <a:pt x="7513" y="9971"/>
                    </a:lnTo>
                    <a:lnTo>
                      <a:pt x="7561" y="9894"/>
                    </a:lnTo>
                    <a:lnTo>
                      <a:pt x="7590" y="9808"/>
                    </a:lnTo>
                    <a:lnTo>
                      <a:pt x="9991" y="423"/>
                    </a:lnTo>
                    <a:lnTo>
                      <a:pt x="10001" y="336"/>
                    </a:lnTo>
                    <a:lnTo>
                      <a:pt x="10001" y="259"/>
                    </a:lnTo>
                    <a:lnTo>
                      <a:pt x="9982" y="192"/>
                    </a:lnTo>
                    <a:lnTo>
                      <a:pt x="9943" y="125"/>
                    </a:lnTo>
                    <a:lnTo>
                      <a:pt x="9895" y="77"/>
                    </a:lnTo>
                    <a:lnTo>
                      <a:pt x="9828" y="38"/>
                    </a:lnTo>
                    <a:lnTo>
                      <a:pt x="9761" y="10"/>
                    </a:lnTo>
                    <a:lnTo>
                      <a:pt x="9674" y="0"/>
                    </a:lnTo>
                    <a:close/>
                  </a:path>
                </a:pathLst>
              </a:custGeom>
              <a:solidFill>
                <a:srgbClr val="3F4C8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Google Shape;2501;p45"/>
              <p:cNvSpPr/>
              <p:nvPr/>
            </p:nvSpPr>
            <p:spPr>
              <a:xfrm>
                <a:off x="5850284" y="2244351"/>
                <a:ext cx="293777" cy="232782"/>
              </a:xfrm>
              <a:custGeom>
                <a:avLst/>
                <a:gdLst/>
                <a:ahLst/>
                <a:cxnLst/>
                <a:rect l="l" t="t" r="r" b="b"/>
                <a:pathLst>
                  <a:path w="7215" h="5717" extrusionOk="0">
                    <a:moveTo>
                      <a:pt x="2863" y="0"/>
                    </a:moveTo>
                    <a:lnTo>
                      <a:pt x="2805" y="20"/>
                    </a:lnTo>
                    <a:lnTo>
                      <a:pt x="2738" y="39"/>
                    </a:lnTo>
                    <a:lnTo>
                      <a:pt x="2671" y="77"/>
                    </a:lnTo>
                    <a:lnTo>
                      <a:pt x="2594" y="125"/>
                    </a:lnTo>
                    <a:lnTo>
                      <a:pt x="2517" y="183"/>
                    </a:lnTo>
                    <a:lnTo>
                      <a:pt x="2363" y="327"/>
                    </a:lnTo>
                    <a:lnTo>
                      <a:pt x="2200" y="500"/>
                    </a:lnTo>
                    <a:lnTo>
                      <a:pt x="2027" y="702"/>
                    </a:lnTo>
                    <a:lnTo>
                      <a:pt x="1844" y="923"/>
                    </a:lnTo>
                    <a:lnTo>
                      <a:pt x="1470" y="1413"/>
                    </a:lnTo>
                    <a:lnTo>
                      <a:pt x="1095" y="1903"/>
                    </a:lnTo>
                    <a:lnTo>
                      <a:pt x="903" y="2143"/>
                    </a:lnTo>
                    <a:lnTo>
                      <a:pt x="721" y="2364"/>
                    </a:lnTo>
                    <a:lnTo>
                      <a:pt x="528" y="2565"/>
                    </a:lnTo>
                    <a:lnTo>
                      <a:pt x="346" y="2738"/>
                    </a:lnTo>
                    <a:lnTo>
                      <a:pt x="259" y="2815"/>
                    </a:lnTo>
                    <a:lnTo>
                      <a:pt x="173" y="2882"/>
                    </a:lnTo>
                    <a:lnTo>
                      <a:pt x="87" y="2940"/>
                    </a:lnTo>
                    <a:lnTo>
                      <a:pt x="0" y="2988"/>
                    </a:lnTo>
                    <a:lnTo>
                      <a:pt x="106" y="3449"/>
                    </a:lnTo>
                    <a:lnTo>
                      <a:pt x="221" y="3910"/>
                    </a:lnTo>
                    <a:lnTo>
                      <a:pt x="365" y="4439"/>
                    </a:lnTo>
                    <a:lnTo>
                      <a:pt x="509" y="4948"/>
                    </a:lnTo>
                    <a:lnTo>
                      <a:pt x="596" y="5178"/>
                    </a:lnTo>
                    <a:lnTo>
                      <a:pt x="663" y="5380"/>
                    </a:lnTo>
                    <a:lnTo>
                      <a:pt x="740" y="5543"/>
                    </a:lnTo>
                    <a:lnTo>
                      <a:pt x="778" y="5601"/>
                    </a:lnTo>
                    <a:lnTo>
                      <a:pt x="807" y="5649"/>
                    </a:lnTo>
                    <a:lnTo>
                      <a:pt x="845" y="5687"/>
                    </a:lnTo>
                    <a:lnTo>
                      <a:pt x="874" y="5707"/>
                    </a:lnTo>
                    <a:lnTo>
                      <a:pt x="903" y="5716"/>
                    </a:lnTo>
                    <a:lnTo>
                      <a:pt x="932" y="5697"/>
                    </a:lnTo>
                    <a:lnTo>
                      <a:pt x="1057" y="5601"/>
                    </a:lnTo>
                    <a:lnTo>
                      <a:pt x="1220" y="5495"/>
                    </a:lnTo>
                    <a:lnTo>
                      <a:pt x="1326" y="5438"/>
                    </a:lnTo>
                    <a:lnTo>
                      <a:pt x="1451" y="5390"/>
                    </a:lnTo>
                    <a:lnTo>
                      <a:pt x="1575" y="5332"/>
                    </a:lnTo>
                    <a:lnTo>
                      <a:pt x="1720" y="5284"/>
                    </a:lnTo>
                    <a:lnTo>
                      <a:pt x="1873" y="5226"/>
                    </a:lnTo>
                    <a:lnTo>
                      <a:pt x="2046" y="5188"/>
                    </a:lnTo>
                    <a:lnTo>
                      <a:pt x="2229" y="5140"/>
                    </a:lnTo>
                    <a:lnTo>
                      <a:pt x="2430" y="5101"/>
                    </a:lnTo>
                    <a:lnTo>
                      <a:pt x="2642" y="5063"/>
                    </a:lnTo>
                    <a:lnTo>
                      <a:pt x="2872" y="5034"/>
                    </a:lnTo>
                    <a:lnTo>
                      <a:pt x="3112" y="5015"/>
                    </a:lnTo>
                    <a:lnTo>
                      <a:pt x="3372" y="4996"/>
                    </a:lnTo>
                    <a:lnTo>
                      <a:pt x="3871" y="4967"/>
                    </a:lnTo>
                    <a:lnTo>
                      <a:pt x="4313" y="4938"/>
                    </a:lnTo>
                    <a:lnTo>
                      <a:pt x="4697" y="4909"/>
                    </a:lnTo>
                    <a:lnTo>
                      <a:pt x="5034" y="4861"/>
                    </a:lnTo>
                    <a:lnTo>
                      <a:pt x="5187" y="4823"/>
                    </a:lnTo>
                    <a:lnTo>
                      <a:pt x="5331" y="4794"/>
                    </a:lnTo>
                    <a:lnTo>
                      <a:pt x="5466" y="4756"/>
                    </a:lnTo>
                    <a:lnTo>
                      <a:pt x="5600" y="4708"/>
                    </a:lnTo>
                    <a:lnTo>
                      <a:pt x="5725" y="4650"/>
                    </a:lnTo>
                    <a:lnTo>
                      <a:pt x="5850" y="4592"/>
                    </a:lnTo>
                    <a:lnTo>
                      <a:pt x="5965" y="4525"/>
                    </a:lnTo>
                    <a:lnTo>
                      <a:pt x="6090" y="4448"/>
                    </a:lnTo>
                    <a:lnTo>
                      <a:pt x="6196" y="4371"/>
                    </a:lnTo>
                    <a:lnTo>
                      <a:pt x="6292" y="4285"/>
                    </a:lnTo>
                    <a:lnTo>
                      <a:pt x="6369" y="4198"/>
                    </a:lnTo>
                    <a:lnTo>
                      <a:pt x="6436" y="4122"/>
                    </a:lnTo>
                    <a:lnTo>
                      <a:pt x="6494" y="4035"/>
                    </a:lnTo>
                    <a:lnTo>
                      <a:pt x="6542" y="3958"/>
                    </a:lnTo>
                    <a:lnTo>
                      <a:pt x="6571" y="3881"/>
                    </a:lnTo>
                    <a:lnTo>
                      <a:pt x="6600" y="3814"/>
                    </a:lnTo>
                    <a:lnTo>
                      <a:pt x="6638" y="3689"/>
                    </a:lnTo>
                    <a:lnTo>
                      <a:pt x="6648" y="3584"/>
                    </a:lnTo>
                    <a:lnTo>
                      <a:pt x="6648" y="3526"/>
                    </a:lnTo>
                    <a:lnTo>
                      <a:pt x="6648" y="3497"/>
                    </a:lnTo>
                    <a:lnTo>
                      <a:pt x="6705" y="3478"/>
                    </a:lnTo>
                    <a:lnTo>
                      <a:pt x="6763" y="3439"/>
                    </a:lnTo>
                    <a:lnTo>
                      <a:pt x="6840" y="3382"/>
                    </a:lnTo>
                    <a:lnTo>
                      <a:pt x="6926" y="3295"/>
                    </a:lnTo>
                    <a:lnTo>
                      <a:pt x="7013" y="3180"/>
                    </a:lnTo>
                    <a:lnTo>
                      <a:pt x="7051" y="3113"/>
                    </a:lnTo>
                    <a:lnTo>
                      <a:pt x="7089" y="3036"/>
                    </a:lnTo>
                    <a:lnTo>
                      <a:pt x="7128" y="2940"/>
                    </a:lnTo>
                    <a:lnTo>
                      <a:pt x="7166" y="2844"/>
                    </a:lnTo>
                    <a:lnTo>
                      <a:pt x="7195" y="2748"/>
                    </a:lnTo>
                    <a:lnTo>
                      <a:pt x="7214" y="2652"/>
                    </a:lnTo>
                    <a:lnTo>
                      <a:pt x="7214" y="2556"/>
                    </a:lnTo>
                    <a:lnTo>
                      <a:pt x="7214" y="2469"/>
                    </a:lnTo>
                    <a:lnTo>
                      <a:pt x="7205" y="2392"/>
                    </a:lnTo>
                    <a:lnTo>
                      <a:pt x="7195" y="2325"/>
                    </a:lnTo>
                    <a:lnTo>
                      <a:pt x="7157" y="2200"/>
                    </a:lnTo>
                    <a:lnTo>
                      <a:pt x="7109" y="2104"/>
                    </a:lnTo>
                    <a:lnTo>
                      <a:pt x="7061" y="2037"/>
                    </a:lnTo>
                    <a:lnTo>
                      <a:pt x="7013" y="1979"/>
                    </a:lnTo>
                    <a:lnTo>
                      <a:pt x="7061" y="1845"/>
                    </a:lnTo>
                    <a:lnTo>
                      <a:pt x="7109" y="1710"/>
                    </a:lnTo>
                    <a:lnTo>
                      <a:pt x="7147" y="1537"/>
                    </a:lnTo>
                    <a:lnTo>
                      <a:pt x="7157" y="1451"/>
                    </a:lnTo>
                    <a:lnTo>
                      <a:pt x="7166" y="1365"/>
                    </a:lnTo>
                    <a:lnTo>
                      <a:pt x="7166" y="1278"/>
                    </a:lnTo>
                    <a:lnTo>
                      <a:pt x="7157" y="1192"/>
                    </a:lnTo>
                    <a:lnTo>
                      <a:pt x="7137" y="1105"/>
                    </a:lnTo>
                    <a:lnTo>
                      <a:pt x="7109" y="1038"/>
                    </a:lnTo>
                    <a:lnTo>
                      <a:pt x="7070" y="971"/>
                    </a:lnTo>
                    <a:lnTo>
                      <a:pt x="7013" y="923"/>
                    </a:lnTo>
                    <a:lnTo>
                      <a:pt x="6984" y="903"/>
                    </a:lnTo>
                    <a:lnTo>
                      <a:pt x="6945" y="884"/>
                    </a:lnTo>
                    <a:lnTo>
                      <a:pt x="6878" y="884"/>
                    </a:lnTo>
                    <a:lnTo>
                      <a:pt x="6801" y="894"/>
                    </a:lnTo>
                    <a:lnTo>
                      <a:pt x="6724" y="932"/>
                    </a:lnTo>
                    <a:lnTo>
                      <a:pt x="6638" y="990"/>
                    </a:lnTo>
                    <a:lnTo>
                      <a:pt x="6551" y="1057"/>
                    </a:lnTo>
                    <a:lnTo>
                      <a:pt x="6350" y="1220"/>
                    </a:lnTo>
                    <a:lnTo>
                      <a:pt x="6119" y="1413"/>
                    </a:lnTo>
                    <a:lnTo>
                      <a:pt x="5994" y="1518"/>
                    </a:lnTo>
                    <a:lnTo>
                      <a:pt x="5860" y="1614"/>
                    </a:lnTo>
                    <a:lnTo>
                      <a:pt x="5716" y="1701"/>
                    </a:lnTo>
                    <a:lnTo>
                      <a:pt x="5562" y="1787"/>
                    </a:lnTo>
                    <a:lnTo>
                      <a:pt x="5389" y="1854"/>
                    </a:lnTo>
                    <a:lnTo>
                      <a:pt x="5216" y="1912"/>
                    </a:lnTo>
                    <a:lnTo>
                      <a:pt x="5034" y="1960"/>
                    </a:lnTo>
                    <a:lnTo>
                      <a:pt x="4842" y="2008"/>
                    </a:lnTo>
                    <a:lnTo>
                      <a:pt x="4640" y="2047"/>
                    </a:lnTo>
                    <a:lnTo>
                      <a:pt x="4438" y="2085"/>
                    </a:lnTo>
                    <a:lnTo>
                      <a:pt x="4227" y="2114"/>
                    </a:lnTo>
                    <a:lnTo>
                      <a:pt x="4025" y="2133"/>
                    </a:lnTo>
                    <a:lnTo>
                      <a:pt x="3833" y="2152"/>
                    </a:lnTo>
                    <a:lnTo>
                      <a:pt x="3468" y="2152"/>
                    </a:lnTo>
                    <a:lnTo>
                      <a:pt x="3314" y="2143"/>
                    </a:lnTo>
                    <a:lnTo>
                      <a:pt x="3170" y="2114"/>
                    </a:lnTo>
                    <a:lnTo>
                      <a:pt x="3045" y="2085"/>
                    </a:lnTo>
                    <a:lnTo>
                      <a:pt x="2940" y="2037"/>
                    </a:lnTo>
                    <a:lnTo>
                      <a:pt x="2901" y="2008"/>
                    </a:lnTo>
                    <a:lnTo>
                      <a:pt x="2863" y="1970"/>
                    </a:lnTo>
                    <a:lnTo>
                      <a:pt x="2843" y="1941"/>
                    </a:lnTo>
                    <a:lnTo>
                      <a:pt x="2824" y="1903"/>
                    </a:lnTo>
                    <a:lnTo>
                      <a:pt x="2805" y="1854"/>
                    </a:lnTo>
                    <a:lnTo>
                      <a:pt x="2805" y="1806"/>
                    </a:lnTo>
                    <a:lnTo>
                      <a:pt x="2815" y="1701"/>
                    </a:lnTo>
                    <a:lnTo>
                      <a:pt x="2834" y="1576"/>
                    </a:lnTo>
                    <a:lnTo>
                      <a:pt x="2911" y="1288"/>
                    </a:lnTo>
                    <a:lnTo>
                      <a:pt x="2997" y="961"/>
                    </a:lnTo>
                    <a:lnTo>
                      <a:pt x="3074" y="644"/>
                    </a:lnTo>
                    <a:lnTo>
                      <a:pt x="3103" y="500"/>
                    </a:lnTo>
                    <a:lnTo>
                      <a:pt x="3112" y="356"/>
                    </a:lnTo>
                    <a:lnTo>
                      <a:pt x="3122" y="241"/>
                    </a:lnTo>
                    <a:lnTo>
                      <a:pt x="3103" y="135"/>
                    </a:lnTo>
                    <a:lnTo>
                      <a:pt x="3084" y="97"/>
                    </a:lnTo>
                    <a:lnTo>
                      <a:pt x="3064" y="68"/>
                    </a:lnTo>
                    <a:lnTo>
                      <a:pt x="3036" y="39"/>
                    </a:lnTo>
                    <a:lnTo>
                      <a:pt x="3007" y="10"/>
                    </a:lnTo>
                    <a:lnTo>
                      <a:pt x="2968" y="0"/>
                    </a:lnTo>
                    <a:close/>
                  </a:path>
                </a:pathLst>
              </a:custGeom>
              <a:solidFill>
                <a:srgbClr val="B12E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" name="Google Shape;2502;p45"/>
              <p:cNvSpPr/>
              <p:nvPr/>
            </p:nvSpPr>
            <p:spPr>
              <a:xfrm>
                <a:off x="5344135" y="2322201"/>
                <a:ext cx="569923" cy="366905"/>
              </a:xfrm>
              <a:custGeom>
                <a:avLst/>
                <a:gdLst/>
                <a:ahLst/>
                <a:cxnLst/>
                <a:rect l="l" t="t" r="r" b="b"/>
                <a:pathLst>
                  <a:path w="13997" h="9011" extrusionOk="0">
                    <a:moveTo>
                      <a:pt x="932" y="0"/>
                    </a:moveTo>
                    <a:lnTo>
                      <a:pt x="39" y="5207"/>
                    </a:lnTo>
                    <a:lnTo>
                      <a:pt x="10" y="5418"/>
                    </a:lnTo>
                    <a:lnTo>
                      <a:pt x="1" y="5629"/>
                    </a:lnTo>
                    <a:lnTo>
                      <a:pt x="1" y="5841"/>
                    </a:lnTo>
                    <a:lnTo>
                      <a:pt x="10" y="6042"/>
                    </a:lnTo>
                    <a:lnTo>
                      <a:pt x="39" y="6254"/>
                    </a:lnTo>
                    <a:lnTo>
                      <a:pt x="68" y="6455"/>
                    </a:lnTo>
                    <a:lnTo>
                      <a:pt x="126" y="6648"/>
                    </a:lnTo>
                    <a:lnTo>
                      <a:pt x="183" y="6849"/>
                    </a:lnTo>
                    <a:lnTo>
                      <a:pt x="260" y="7041"/>
                    </a:lnTo>
                    <a:lnTo>
                      <a:pt x="346" y="7224"/>
                    </a:lnTo>
                    <a:lnTo>
                      <a:pt x="443" y="7407"/>
                    </a:lnTo>
                    <a:lnTo>
                      <a:pt x="558" y="7579"/>
                    </a:lnTo>
                    <a:lnTo>
                      <a:pt x="683" y="7752"/>
                    </a:lnTo>
                    <a:lnTo>
                      <a:pt x="808" y="7916"/>
                    </a:lnTo>
                    <a:lnTo>
                      <a:pt x="952" y="8060"/>
                    </a:lnTo>
                    <a:lnTo>
                      <a:pt x="1105" y="8204"/>
                    </a:lnTo>
                    <a:lnTo>
                      <a:pt x="1307" y="8367"/>
                    </a:lnTo>
                    <a:lnTo>
                      <a:pt x="1509" y="8502"/>
                    </a:lnTo>
                    <a:lnTo>
                      <a:pt x="1720" y="8626"/>
                    </a:lnTo>
                    <a:lnTo>
                      <a:pt x="1931" y="8732"/>
                    </a:lnTo>
                    <a:lnTo>
                      <a:pt x="2162" y="8828"/>
                    </a:lnTo>
                    <a:lnTo>
                      <a:pt x="2393" y="8895"/>
                    </a:lnTo>
                    <a:lnTo>
                      <a:pt x="2623" y="8953"/>
                    </a:lnTo>
                    <a:lnTo>
                      <a:pt x="2863" y="8992"/>
                    </a:lnTo>
                    <a:lnTo>
                      <a:pt x="3103" y="9011"/>
                    </a:lnTo>
                    <a:lnTo>
                      <a:pt x="3344" y="9011"/>
                    </a:lnTo>
                    <a:lnTo>
                      <a:pt x="3584" y="9001"/>
                    </a:lnTo>
                    <a:lnTo>
                      <a:pt x="3824" y="8963"/>
                    </a:lnTo>
                    <a:lnTo>
                      <a:pt x="4054" y="8915"/>
                    </a:lnTo>
                    <a:lnTo>
                      <a:pt x="4295" y="8847"/>
                    </a:lnTo>
                    <a:lnTo>
                      <a:pt x="4525" y="8761"/>
                    </a:lnTo>
                    <a:lnTo>
                      <a:pt x="4746" y="8655"/>
                    </a:lnTo>
                    <a:lnTo>
                      <a:pt x="13997" y="3871"/>
                    </a:lnTo>
                    <a:lnTo>
                      <a:pt x="12575" y="538"/>
                    </a:lnTo>
                    <a:lnTo>
                      <a:pt x="6129" y="2815"/>
                    </a:lnTo>
                    <a:lnTo>
                      <a:pt x="6129" y="2815"/>
                    </a:lnTo>
                    <a:lnTo>
                      <a:pt x="6418" y="1210"/>
                    </a:lnTo>
                    <a:lnTo>
                      <a:pt x="932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Google Shape;2503;p45"/>
              <p:cNvSpPr/>
              <p:nvPr/>
            </p:nvSpPr>
            <p:spPr>
              <a:xfrm>
                <a:off x="5662132" y="1774196"/>
                <a:ext cx="145932" cy="381401"/>
              </a:xfrm>
              <a:custGeom>
                <a:avLst/>
                <a:gdLst/>
                <a:ahLst/>
                <a:cxnLst/>
                <a:rect l="l" t="t" r="r" b="b"/>
                <a:pathLst>
                  <a:path w="3584" h="9367" extrusionOk="0">
                    <a:moveTo>
                      <a:pt x="2056" y="1"/>
                    </a:moveTo>
                    <a:lnTo>
                      <a:pt x="0" y="942"/>
                    </a:lnTo>
                    <a:lnTo>
                      <a:pt x="1124" y="1778"/>
                    </a:lnTo>
                    <a:lnTo>
                      <a:pt x="1220" y="1836"/>
                    </a:lnTo>
                    <a:lnTo>
                      <a:pt x="279" y="4160"/>
                    </a:lnTo>
                    <a:lnTo>
                      <a:pt x="865" y="5082"/>
                    </a:lnTo>
                    <a:lnTo>
                      <a:pt x="3584" y="9367"/>
                    </a:lnTo>
                    <a:lnTo>
                      <a:pt x="3574" y="8637"/>
                    </a:lnTo>
                    <a:lnTo>
                      <a:pt x="3555" y="7907"/>
                    </a:lnTo>
                    <a:lnTo>
                      <a:pt x="3526" y="7196"/>
                    </a:lnTo>
                    <a:lnTo>
                      <a:pt x="3488" y="6495"/>
                    </a:lnTo>
                    <a:lnTo>
                      <a:pt x="3439" y="5803"/>
                    </a:lnTo>
                    <a:lnTo>
                      <a:pt x="3382" y="5131"/>
                    </a:lnTo>
                    <a:lnTo>
                      <a:pt x="3305" y="4487"/>
                    </a:lnTo>
                    <a:lnTo>
                      <a:pt x="3228" y="3862"/>
                    </a:lnTo>
                    <a:lnTo>
                      <a:pt x="3132" y="3257"/>
                    </a:lnTo>
                    <a:lnTo>
                      <a:pt x="3017" y="2691"/>
                    </a:lnTo>
                    <a:lnTo>
                      <a:pt x="2902" y="2153"/>
                    </a:lnTo>
                    <a:lnTo>
                      <a:pt x="2834" y="1893"/>
                    </a:lnTo>
                    <a:lnTo>
                      <a:pt x="2757" y="1643"/>
                    </a:lnTo>
                    <a:lnTo>
                      <a:pt x="2681" y="1403"/>
                    </a:lnTo>
                    <a:lnTo>
                      <a:pt x="2604" y="1173"/>
                    </a:lnTo>
                    <a:lnTo>
                      <a:pt x="2527" y="952"/>
                    </a:lnTo>
                    <a:lnTo>
                      <a:pt x="2440" y="740"/>
                    </a:lnTo>
                    <a:lnTo>
                      <a:pt x="2344" y="539"/>
                    </a:lnTo>
                    <a:lnTo>
                      <a:pt x="2258" y="347"/>
                    </a:lnTo>
                    <a:lnTo>
                      <a:pt x="2152" y="164"/>
                    </a:lnTo>
                    <a:lnTo>
                      <a:pt x="2056" y="1"/>
                    </a:lnTo>
                    <a:close/>
                  </a:path>
                </a:pathLst>
              </a:custGeom>
              <a:solidFill>
                <a:srgbClr val="2193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" name="Google Shape;2504;p45"/>
              <p:cNvSpPr/>
              <p:nvPr/>
            </p:nvSpPr>
            <p:spPr>
              <a:xfrm>
                <a:off x="5605821" y="1220776"/>
                <a:ext cx="495613" cy="500296"/>
              </a:xfrm>
              <a:custGeom>
                <a:avLst/>
                <a:gdLst/>
                <a:ahLst/>
                <a:cxnLst/>
                <a:rect l="l" t="t" r="r" b="b"/>
                <a:pathLst>
                  <a:path w="12172" h="12287" extrusionOk="0">
                    <a:moveTo>
                      <a:pt x="5687" y="0"/>
                    </a:moveTo>
                    <a:lnTo>
                      <a:pt x="5399" y="10"/>
                    </a:lnTo>
                    <a:lnTo>
                      <a:pt x="5111" y="29"/>
                    </a:lnTo>
                    <a:lnTo>
                      <a:pt x="4832" y="67"/>
                    </a:lnTo>
                    <a:lnTo>
                      <a:pt x="4554" y="106"/>
                    </a:lnTo>
                    <a:lnTo>
                      <a:pt x="4285" y="163"/>
                    </a:lnTo>
                    <a:lnTo>
                      <a:pt x="4016" y="240"/>
                    </a:lnTo>
                    <a:lnTo>
                      <a:pt x="3756" y="317"/>
                    </a:lnTo>
                    <a:lnTo>
                      <a:pt x="3497" y="413"/>
                    </a:lnTo>
                    <a:lnTo>
                      <a:pt x="3257" y="519"/>
                    </a:lnTo>
                    <a:lnTo>
                      <a:pt x="3017" y="634"/>
                    </a:lnTo>
                    <a:lnTo>
                      <a:pt x="2796" y="769"/>
                    </a:lnTo>
                    <a:lnTo>
                      <a:pt x="2584" y="903"/>
                    </a:lnTo>
                    <a:lnTo>
                      <a:pt x="2392" y="1057"/>
                    </a:lnTo>
                    <a:lnTo>
                      <a:pt x="2200" y="1230"/>
                    </a:lnTo>
                    <a:lnTo>
                      <a:pt x="2027" y="1403"/>
                    </a:lnTo>
                    <a:lnTo>
                      <a:pt x="1845" y="1575"/>
                    </a:lnTo>
                    <a:lnTo>
                      <a:pt x="1681" y="1768"/>
                    </a:lnTo>
                    <a:lnTo>
                      <a:pt x="1518" y="1960"/>
                    </a:lnTo>
                    <a:lnTo>
                      <a:pt x="1355" y="2161"/>
                    </a:lnTo>
                    <a:lnTo>
                      <a:pt x="1211" y="2373"/>
                    </a:lnTo>
                    <a:lnTo>
                      <a:pt x="1066" y="2584"/>
                    </a:lnTo>
                    <a:lnTo>
                      <a:pt x="932" y="2795"/>
                    </a:lnTo>
                    <a:lnTo>
                      <a:pt x="807" y="3026"/>
                    </a:lnTo>
                    <a:lnTo>
                      <a:pt x="682" y="3247"/>
                    </a:lnTo>
                    <a:lnTo>
                      <a:pt x="577" y="3477"/>
                    </a:lnTo>
                    <a:lnTo>
                      <a:pt x="471" y="3718"/>
                    </a:lnTo>
                    <a:lnTo>
                      <a:pt x="375" y="3958"/>
                    </a:lnTo>
                    <a:lnTo>
                      <a:pt x="298" y="4198"/>
                    </a:lnTo>
                    <a:lnTo>
                      <a:pt x="221" y="4448"/>
                    </a:lnTo>
                    <a:lnTo>
                      <a:pt x="154" y="4688"/>
                    </a:lnTo>
                    <a:lnTo>
                      <a:pt x="106" y="4938"/>
                    </a:lnTo>
                    <a:lnTo>
                      <a:pt x="58" y="5187"/>
                    </a:lnTo>
                    <a:lnTo>
                      <a:pt x="29" y="5447"/>
                    </a:lnTo>
                    <a:lnTo>
                      <a:pt x="10" y="5696"/>
                    </a:lnTo>
                    <a:lnTo>
                      <a:pt x="0" y="5946"/>
                    </a:lnTo>
                    <a:lnTo>
                      <a:pt x="0" y="6206"/>
                    </a:lnTo>
                    <a:lnTo>
                      <a:pt x="10" y="6455"/>
                    </a:lnTo>
                    <a:lnTo>
                      <a:pt x="39" y="6705"/>
                    </a:lnTo>
                    <a:lnTo>
                      <a:pt x="77" y="6965"/>
                    </a:lnTo>
                    <a:lnTo>
                      <a:pt x="125" y="7214"/>
                    </a:lnTo>
                    <a:lnTo>
                      <a:pt x="192" y="7464"/>
                    </a:lnTo>
                    <a:lnTo>
                      <a:pt x="269" y="7704"/>
                    </a:lnTo>
                    <a:lnTo>
                      <a:pt x="356" y="7954"/>
                    </a:lnTo>
                    <a:lnTo>
                      <a:pt x="461" y="8194"/>
                    </a:lnTo>
                    <a:lnTo>
                      <a:pt x="586" y="8434"/>
                    </a:lnTo>
                    <a:lnTo>
                      <a:pt x="836" y="8876"/>
                    </a:lnTo>
                    <a:lnTo>
                      <a:pt x="1086" y="9280"/>
                    </a:lnTo>
                    <a:lnTo>
                      <a:pt x="1326" y="9635"/>
                    </a:lnTo>
                    <a:lnTo>
                      <a:pt x="1566" y="9962"/>
                    </a:lnTo>
                    <a:lnTo>
                      <a:pt x="1787" y="10240"/>
                    </a:lnTo>
                    <a:lnTo>
                      <a:pt x="1989" y="10500"/>
                    </a:lnTo>
                    <a:lnTo>
                      <a:pt x="2354" y="10932"/>
                    </a:lnTo>
                    <a:lnTo>
                      <a:pt x="2498" y="11124"/>
                    </a:lnTo>
                    <a:lnTo>
                      <a:pt x="2613" y="11297"/>
                    </a:lnTo>
                    <a:lnTo>
                      <a:pt x="2709" y="11460"/>
                    </a:lnTo>
                    <a:lnTo>
                      <a:pt x="2748" y="11547"/>
                    </a:lnTo>
                    <a:lnTo>
                      <a:pt x="2767" y="11624"/>
                    </a:lnTo>
                    <a:lnTo>
                      <a:pt x="2786" y="11700"/>
                    </a:lnTo>
                    <a:lnTo>
                      <a:pt x="2796" y="11777"/>
                    </a:lnTo>
                    <a:lnTo>
                      <a:pt x="2796" y="11864"/>
                    </a:lnTo>
                    <a:lnTo>
                      <a:pt x="2786" y="11941"/>
                    </a:lnTo>
                    <a:lnTo>
                      <a:pt x="2767" y="12017"/>
                    </a:lnTo>
                    <a:lnTo>
                      <a:pt x="2738" y="12104"/>
                    </a:lnTo>
                    <a:lnTo>
                      <a:pt x="2700" y="12190"/>
                    </a:lnTo>
                    <a:lnTo>
                      <a:pt x="2651" y="12286"/>
                    </a:lnTo>
                    <a:lnTo>
                      <a:pt x="2882" y="12286"/>
                    </a:lnTo>
                    <a:lnTo>
                      <a:pt x="3007" y="12267"/>
                    </a:lnTo>
                    <a:lnTo>
                      <a:pt x="3122" y="12248"/>
                    </a:lnTo>
                    <a:lnTo>
                      <a:pt x="3247" y="12219"/>
                    </a:lnTo>
                    <a:lnTo>
                      <a:pt x="3372" y="12171"/>
                    </a:lnTo>
                    <a:lnTo>
                      <a:pt x="3622" y="12075"/>
                    </a:lnTo>
                    <a:lnTo>
                      <a:pt x="3891" y="11960"/>
                    </a:lnTo>
                    <a:lnTo>
                      <a:pt x="4160" y="11816"/>
                    </a:lnTo>
                    <a:lnTo>
                      <a:pt x="4707" y="11518"/>
                    </a:lnTo>
                    <a:lnTo>
                      <a:pt x="4986" y="11364"/>
                    </a:lnTo>
                    <a:lnTo>
                      <a:pt x="5274" y="11210"/>
                    </a:lnTo>
                    <a:lnTo>
                      <a:pt x="5562" y="11066"/>
                    </a:lnTo>
                    <a:lnTo>
                      <a:pt x="5850" y="10941"/>
                    </a:lnTo>
                    <a:lnTo>
                      <a:pt x="5994" y="10893"/>
                    </a:lnTo>
                    <a:lnTo>
                      <a:pt x="6148" y="10845"/>
                    </a:lnTo>
                    <a:lnTo>
                      <a:pt x="6292" y="10797"/>
                    </a:lnTo>
                    <a:lnTo>
                      <a:pt x="6436" y="10769"/>
                    </a:lnTo>
                    <a:lnTo>
                      <a:pt x="6580" y="10740"/>
                    </a:lnTo>
                    <a:lnTo>
                      <a:pt x="6734" y="10721"/>
                    </a:lnTo>
                    <a:lnTo>
                      <a:pt x="6878" y="10711"/>
                    </a:lnTo>
                    <a:lnTo>
                      <a:pt x="7022" y="10711"/>
                    </a:lnTo>
                    <a:lnTo>
                      <a:pt x="7310" y="10740"/>
                    </a:lnTo>
                    <a:lnTo>
                      <a:pt x="7589" y="10778"/>
                    </a:lnTo>
                    <a:lnTo>
                      <a:pt x="7858" y="10826"/>
                    </a:lnTo>
                    <a:lnTo>
                      <a:pt x="8117" y="10893"/>
                    </a:lnTo>
                    <a:lnTo>
                      <a:pt x="8377" y="10961"/>
                    </a:lnTo>
                    <a:lnTo>
                      <a:pt x="8627" y="11038"/>
                    </a:lnTo>
                    <a:lnTo>
                      <a:pt x="9126" y="11201"/>
                    </a:lnTo>
                    <a:lnTo>
                      <a:pt x="9366" y="11278"/>
                    </a:lnTo>
                    <a:lnTo>
                      <a:pt x="9626" y="11345"/>
                    </a:lnTo>
                    <a:lnTo>
                      <a:pt x="9885" y="11403"/>
                    </a:lnTo>
                    <a:lnTo>
                      <a:pt x="10144" y="11451"/>
                    </a:lnTo>
                    <a:lnTo>
                      <a:pt x="10423" y="11489"/>
                    </a:lnTo>
                    <a:lnTo>
                      <a:pt x="10701" y="11508"/>
                    </a:lnTo>
                    <a:lnTo>
                      <a:pt x="10999" y="11499"/>
                    </a:lnTo>
                    <a:lnTo>
                      <a:pt x="11153" y="11489"/>
                    </a:lnTo>
                    <a:lnTo>
                      <a:pt x="11307" y="11470"/>
                    </a:lnTo>
                    <a:lnTo>
                      <a:pt x="11287" y="11451"/>
                    </a:lnTo>
                    <a:lnTo>
                      <a:pt x="11278" y="11412"/>
                    </a:lnTo>
                    <a:lnTo>
                      <a:pt x="11268" y="11364"/>
                    </a:lnTo>
                    <a:lnTo>
                      <a:pt x="11268" y="11307"/>
                    </a:lnTo>
                    <a:lnTo>
                      <a:pt x="11278" y="11143"/>
                    </a:lnTo>
                    <a:lnTo>
                      <a:pt x="11297" y="10932"/>
                    </a:lnTo>
                    <a:lnTo>
                      <a:pt x="11335" y="10682"/>
                    </a:lnTo>
                    <a:lnTo>
                      <a:pt x="11393" y="10394"/>
                    </a:lnTo>
                    <a:lnTo>
                      <a:pt x="11518" y="9712"/>
                    </a:lnTo>
                    <a:lnTo>
                      <a:pt x="11681" y="8934"/>
                    </a:lnTo>
                    <a:lnTo>
                      <a:pt x="11835" y="8069"/>
                    </a:lnTo>
                    <a:lnTo>
                      <a:pt x="11912" y="7627"/>
                    </a:lnTo>
                    <a:lnTo>
                      <a:pt x="11979" y="7166"/>
                    </a:lnTo>
                    <a:lnTo>
                      <a:pt x="12046" y="6705"/>
                    </a:lnTo>
                    <a:lnTo>
                      <a:pt x="12094" y="6244"/>
                    </a:lnTo>
                    <a:lnTo>
                      <a:pt x="12133" y="5793"/>
                    </a:lnTo>
                    <a:lnTo>
                      <a:pt x="12162" y="5341"/>
                    </a:lnTo>
                    <a:lnTo>
                      <a:pt x="12171" y="4909"/>
                    </a:lnTo>
                    <a:lnTo>
                      <a:pt x="12162" y="4486"/>
                    </a:lnTo>
                    <a:lnTo>
                      <a:pt x="12152" y="4284"/>
                    </a:lnTo>
                    <a:lnTo>
                      <a:pt x="12133" y="4083"/>
                    </a:lnTo>
                    <a:lnTo>
                      <a:pt x="12104" y="3891"/>
                    </a:lnTo>
                    <a:lnTo>
                      <a:pt x="12075" y="3708"/>
                    </a:lnTo>
                    <a:lnTo>
                      <a:pt x="12046" y="3525"/>
                    </a:lnTo>
                    <a:lnTo>
                      <a:pt x="11998" y="3353"/>
                    </a:lnTo>
                    <a:lnTo>
                      <a:pt x="11950" y="3189"/>
                    </a:lnTo>
                    <a:lnTo>
                      <a:pt x="11893" y="3036"/>
                    </a:lnTo>
                    <a:lnTo>
                      <a:pt x="11825" y="2882"/>
                    </a:lnTo>
                    <a:lnTo>
                      <a:pt x="11758" y="2747"/>
                    </a:lnTo>
                    <a:lnTo>
                      <a:pt x="11681" y="2613"/>
                    </a:lnTo>
                    <a:lnTo>
                      <a:pt x="11585" y="2498"/>
                    </a:lnTo>
                    <a:lnTo>
                      <a:pt x="11489" y="2392"/>
                    </a:lnTo>
                    <a:lnTo>
                      <a:pt x="11384" y="2296"/>
                    </a:lnTo>
                    <a:lnTo>
                      <a:pt x="11268" y="2209"/>
                    </a:lnTo>
                    <a:lnTo>
                      <a:pt x="11153" y="2133"/>
                    </a:lnTo>
                    <a:lnTo>
                      <a:pt x="11018" y="2075"/>
                    </a:lnTo>
                    <a:lnTo>
                      <a:pt x="10874" y="2027"/>
                    </a:lnTo>
                    <a:lnTo>
                      <a:pt x="10721" y="1988"/>
                    </a:lnTo>
                    <a:lnTo>
                      <a:pt x="10548" y="1969"/>
                    </a:lnTo>
                    <a:lnTo>
                      <a:pt x="10375" y="1960"/>
                    </a:lnTo>
                    <a:lnTo>
                      <a:pt x="10192" y="1969"/>
                    </a:lnTo>
                    <a:lnTo>
                      <a:pt x="9991" y="1998"/>
                    </a:lnTo>
                    <a:lnTo>
                      <a:pt x="9779" y="2037"/>
                    </a:lnTo>
                    <a:lnTo>
                      <a:pt x="9741" y="1931"/>
                    </a:lnTo>
                    <a:lnTo>
                      <a:pt x="9693" y="1825"/>
                    </a:lnTo>
                    <a:lnTo>
                      <a:pt x="9645" y="1729"/>
                    </a:lnTo>
                    <a:lnTo>
                      <a:pt x="9587" y="1623"/>
                    </a:lnTo>
                    <a:lnTo>
                      <a:pt x="9453" y="1441"/>
                    </a:lnTo>
                    <a:lnTo>
                      <a:pt x="9309" y="1258"/>
                    </a:lnTo>
                    <a:lnTo>
                      <a:pt x="9145" y="1095"/>
                    </a:lnTo>
                    <a:lnTo>
                      <a:pt x="8963" y="941"/>
                    </a:lnTo>
                    <a:lnTo>
                      <a:pt x="8771" y="797"/>
                    </a:lnTo>
                    <a:lnTo>
                      <a:pt x="8559" y="672"/>
                    </a:lnTo>
                    <a:lnTo>
                      <a:pt x="8338" y="548"/>
                    </a:lnTo>
                    <a:lnTo>
                      <a:pt x="8108" y="442"/>
                    </a:lnTo>
                    <a:lnTo>
                      <a:pt x="7868" y="346"/>
                    </a:lnTo>
                    <a:lnTo>
                      <a:pt x="7608" y="259"/>
                    </a:lnTo>
                    <a:lnTo>
                      <a:pt x="7349" y="192"/>
                    </a:lnTo>
                    <a:lnTo>
                      <a:pt x="7080" y="125"/>
                    </a:lnTo>
                    <a:lnTo>
                      <a:pt x="6811" y="77"/>
                    </a:lnTo>
                    <a:lnTo>
                      <a:pt x="6532" y="38"/>
                    </a:lnTo>
                    <a:lnTo>
                      <a:pt x="6254" y="19"/>
                    </a:lnTo>
                    <a:lnTo>
                      <a:pt x="5966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Google Shape;2505;p45"/>
              <p:cNvSpPr/>
              <p:nvPr/>
            </p:nvSpPr>
            <p:spPr>
              <a:xfrm>
                <a:off x="5745846" y="1605629"/>
                <a:ext cx="224557" cy="243328"/>
              </a:xfrm>
              <a:custGeom>
                <a:avLst/>
                <a:gdLst/>
                <a:ahLst/>
                <a:cxnLst/>
                <a:rect l="l" t="t" r="r" b="b"/>
                <a:pathLst>
                  <a:path w="5515" h="5976" extrusionOk="0">
                    <a:moveTo>
                      <a:pt x="471" y="1"/>
                    </a:moveTo>
                    <a:lnTo>
                      <a:pt x="519" y="193"/>
                    </a:lnTo>
                    <a:lnTo>
                      <a:pt x="567" y="433"/>
                    </a:lnTo>
                    <a:lnTo>
                      <a:pt x="596" y="692"/>
                    </a:lnTo>
                    <a:lnTo>
                      <a:pt x="625" y="980"/>
                    </a:lnTo>
                    <a:lnTo>
                      <a:pt x="653" y="1288"/>
                    </a:lnTo>
                    <a:lnTo>
                      <a:pt x="663" y="1595"/>
                    </a:lnTo>
                    <a:lnTo>
                      <a:pt x="692" y="2229"/>
                    </a:lnTo>
                    <a:lnTo>
                      <a:pt x="692" y="2815"/>
                    </a:lnTo>
                    <a:lnTo>
                      <a:pt x="692" y="3305"/>
                    </a:lnTo>
                    <a:lnTo>
                      <a:pt x="692" y="3757"/>
                    </a:lnTo>
                    <a:lnTo>
                      <a:pt x="0" y="4141"/>
                    </a:lnTo>
                    <a:lnTo>
                      <a:pt x="67" y="4227"/>
                    </a:lnTo>
                    <a:lnTo>
                      <a:pt x="279" y="4448"/>
                    </a:lnTo>
                    <a:lnTo>
                      <a:pt x="423" y="4592"/>
                    </a:lnTo>
                    <a:lnTo>
                      <a:pt x="605" y="4765"/>
                    </a:lnTo>
                    <a:lnTo>
                      <a:pt x="807" y="4938"/>
                    </a:lnTo>
                    <a:lnTo>
                      <a:pt x="1038" y="5111"/>
                    </a:lnTo>
                    <a:lnTo>
                      <a:pt x="1287" y="5294"/>
                    </a:lnTo>
                    <a:lnTo>
                      <a:pt x="1566" y="5466"/>
                    </a:lnTo>
                    <a:lnTo>
                      <a:pt x="1710" y="5543"/>
                    </a:lnTo>
                    <a:lnTo>
                      <a:pt x="1854" y="5620"/>
                    </a:lnTo>
                    <a:lnTo>
                      <a:pt x="2008" y="5687"/>
                    </a:lnTo>
                    <a:lnTo>
                      <a:pt x="2162" y="5755"/>
                    </a:lnTo>
                    <a:lnTo>
                      <a:pt x="2325" y="5812"/>
                    </a:lnTo>
                    <a:lnTo>
                      <a:pt x="2488" y="5860"/>
                    </a:lnTo>
                    <a:lnTo>
                      <a:pt x="2661" y="5899"/>
                    </a:lnTo>
                    <a:lnTo>
                      <a:pt x="2824" y="5937"/>
                    </a:lnTo>
                    <a:lnTo>
                      <a:pt x="3007" y="5956"/>
                    </a:lnTo>
                    <a:lnTo>
                      <a:pt x="3180" y="5976"/>
                    </a:lnTo>
                    <a:lnTo>
                      <a:pt x="3362" y="5976"/>
                    </a:lnTo>
                    <a:lnTo>
                      <a:pt x="3545" y="5966"/>
                    </a:lnTo>
                    <a:lnTo>
                      <a:pt x="3718" y="5947"/>
                    </a:lnTo>
                    <a:lnTo>
                      <a:pt x="3881" y="5918"/>
                    </a:lnTo>
                    <a:lnTo>
                      <a:pt x="4035" y="5889"/>
                    </a:lnTo>
                    <a:lnTo>
                      <a:pt x="4188" y="5851"/>
                    </a:lnTo>
                    <a:lnTo>
                      <a:pt x="4323" y="5803"/>
                    </a:lnTo>
                    <a:lnTo>
                      <a:pt x="4448" y="5755"/>
                    </a:lnTo>
                    <a:lnTo>
                      <a:pt x="4563" y="5707"/>
                    </a:lnTo>
                    <a:lnTo>
                      <a:pt x="4669" y="5649"/>
                    </a:lnTo>
                    <a:lnTo>
                      <a:pt x="4774" y="5582"/>
                    </a:lnTo>
                    <a:lnTo>
                      <a:pt x="4861" y="5514"/>
                    </a:lnTo>
                    <a:lnTo>
                      <a:pt x="4947" y="5457"/>
                    </a:lnTo>
                    <a:lnTo>
                      <a:pt x="5024" y="5380"/>
                    </a:lnTo>
                    <a:lnTo>
                      <a:pt x="5091" y="5313"/>
                    </a:lnTo>
                    <a:lnTo>
                      <a:pt x="5149" y="5246"/>
                    </a:lnTo>
                    <a:lnTo>
                      <a:pt x="5255" y="5101"/>
                    </a:lnTo>
                    <a:lnTo>
                      <a:pt x="5341" y="4957"/>
                    </a:lnTo>
                    <a:lnTo>
                      <a:pt x="5399" y="4823"/>
                    </a:lnTo>
                    <a:lnTo>
                      <a:pt x="5447" y="4688"/>
                    </a:lnTo>
                    <a:lnTo>
                      <a:pt x="5476" y="4583"/>
                    </a:lnTo>
                    <a:lnTo>
                      <a:pt x="5495" y="4487"/>
                    </a:lnTo>
                    <a:lnTo>
                      <a:pt x="5505" y="4410"/>
                    </a:lnTo>
                    <a:lnTo>
                      <a:pt x="5514" y="4352"/>
                    </a:lnTo>
                    <a:lnTo>
                      <a:pt x="4899" y="3968"/>
                    </a:lnTo>
                    <a:lnTo>
                      <a:pt x="4890" y="3709"/>
                    </a:lnTo>
                    <a:lnTo>
                      <a:pt x="4880" y="3401"/>
                    </a:lnTo>
                    <a:lnTo>
                      <a:pt x="4880" y="3007"/>
                    </a:lnTo>
                    <a:lnTo>
                      <a:pt x="4899" y="2565"/>
                    </a:lnTo>
                    <a:lnTo>
                      <a:pt x="4919" y="2104"/>
                    </a:lnTo>
                    <a:lnTo>
                      <a:pt x="4947" y="1874"/>
                    </a:lnTo>
                    <a:lnTo>
                      <a:pt x="4967" y="1653"/>
                    </a:lnTo>
                    <a:lnTo>
                      <a:pt x="5005" y="1451"/>
                    </a:lnTo>
                    <a:lnTo>
                      <a:pt x="5043" y="1259"/>
                    </a:lnTo>
                    <a:lnTo>
                      <a:pt x="5091" y="1086"/>
                    </a:lnTo>
                    <a:lnTo>
                      <a:pt x="5140" y="932"/>
                    </a:lnTo>
                    <a:lnTo>
                      <a:pt x="5207" y="807"/>
                    </a:lnTo>
                    <a:lnTo>
                      <a:pt x="5236" y="759"/>
                    </a:lnTo>
                    <a:lnTo>
                      <a:pt x="5274" y="711"/>
                    </a:lnTo>
                    <a:lnTo>
                      <a:pt x="2056" y="241"/>
                    </a:lnTo>
                    <a:lnTo>
                      <a:pt x="471" y="1"/>
                    </a:lnTo>
                    <a:close/>
                  </a:path>
                </a:pathLst>
              </a:custGeom>
              <a:solidFill>
                <a:srgbClr val="B12E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" name="Google Shape;2506;p45"/>
              <p:cNvSpPr/>
              <p:nvPr/>
            </p:nvSpPr>
            <p:spPr>
              <a:xfrm>
                <a:off x="5696538" y="1362755"/>
                <a:ext cx="326636" cy="345407"/>
              </a:xfrm>
              <a:custGeom>
                <a:avLst/>
                <a:gdLst/>
                <a:ahLst/>
                <a:cxnLst/>
                <a:rect l="l" t="t" r="r" b="b"/>
                <a:pathLst>
                  <a:path w="8022" h="8483" extrusionOk="0">
                    <a:moveTo>
                      <a:pt x="7628" y="0"/>
                    </a:moveTo>
                    <a:lnTo>
                      <a:pt x="7599" y="125"/>
                    </a:lnTo>
                    <a:lnTo>
                      <a:pt x="7561" y="250"/>
                    </a:lnTo>
                    <a:lnTo>
                      <a:pt x="7503" y="375"/>
                    </a:lnTo>
                    <a:lnTo>
                      <a:pt x="7436" y="500"/>
                    </a:lnTo>
                    <a:lnTo>
                      <a:pt x="7359" y="634"/>
                    </a:lnTo>
                    <a:lnTo>
                      <a:pt x="7273" y="759"/>
                    </a:lnTo>
                    <a:lnTo>
                      <a:pt x="7177" y="893"/>
                    </a:lnTo>
                    <a:lnTo>
                      <a:pt x="7071" y="1018"/>
                    </a:lnTo>
                    <a:lnTo>
                      <a:pt x="6956" y="1153"/>
                    </a:lnTo>
                    <a:lnTo>
                      <a:pt x="6840" y="1278"/>
                    </a:lnTo>
                    <a:lnTo>
                      <a:pt x="6571" y="1537"/>
                    </a:lnTo>
                    <a:lnTo>
                      <a:pt x="6274" y="1787"/>
                    </a:lnTo>
                    <a:lnTo>
                      <a:pt x="5957" y="2037"/>
                    </a:lnTo>
                    <a:lnTo>
                      <a:pt x="5630" y="2267"/>
                    </a:lnTo>
                    <a:lnTo>
                      <a:pt x="5284" y="2488"/>
                    </a:lnTo>
                    <a:lnTo>
                      <a:pt x="4929" y="2699"/>
                    </a:lnTo>
                    <a:lnTo>
                      <a:pt x="4564" y="2901"/>
                    </a:lnTo>
                    <a:lnTo>
                      <a:pt x="4208" y="3074"/>
                    </a:lnTo>
                    <a:lnTo>
                      <a:pt x="3853" y="3228"/>
                    </a:lnTo>
                    <a:lnTo>
                      <a:pt x="3517" y="3372"/>
                    </a:lnTo>
                    <a:lnTo>
                      <a:pt x="3180" y="3478"/>
                    </a:lnTo>
                    <a:lnTo>
                      <a:pt x="2883" y="3583"/>
                    </a:lnTo>
                    <a:lnTo>
                      <a:pt x="2614" y="3689"/>
                    </a:lnTo>
                    <a:lnTo>
                      <a:pt x="2374" y="3804"/>
                    </a:lnTo>
                    <a:lnTo>
                      <a:pt x="2172" y="3919"/>
                    </a:lnTo>
                    <a:lnTo>
                      <a:pt x="1999" y="4035"/>
                    </a:lnTo>
                    <a:lnTo>
                      <a:pt x="1845" y="4150"/>
                    </a:lnTo>
                    <a:lnTo>
                      <a:pt x="1730" y="4265"/>
                    </a:lnTo>
                    <a:lnTo>
                      <a:pt x="1624" y="4371"/>
                    </a:lnTo>
                    <a:lnTo>
                      <a:pt x="1547" y="4477"/>
                    </a:lnTo>
                    <a:lnTo>
                      <a:pt x="1480" y="4573"/>
                    </a:lnTo>
                    <a:lnTo>
                      <a:pt x="1432" y="4659"/>
                    </a:lnTo>
                    <a:lnTo>
                      <a:pt x="1403" y="4736"/>
                    </a:lnTo>
                    <a:lnTo>
                      <a:pt x="1365" y="4842"/>
                    </a:lnTo>
                    <a:lnTo>
                      <a:pt x="1355" y="4880"/>
                    </a:lnTo>
                    <a:lnTo>
                      <a:pt x="1346" y="4832"/>
                    </a:lnTo>
                    <a:lnTo>
                      <a:pt x="1317" y="4726"/>
                    </a:lnTo>
                    <a:lnTo>
                      <a:pt x="1259" y="4563"/>
                    </a:lnTo>
                    <a:lnTo>
                      <a:pt x="1221" y="4477"/>
                    </a:lnTo>
                    <a:lnTo>
                      <a:pt x="1173" y="4390"/>
                    </a:lnTo>
                    <a:lnTo>
                      <a:pt x="1115" y="4313"/>
                    </a:lnTo>
                    <a:lnTo>
                      <a:pt x="1048" y="4236"/>
                    </a:lnTo>
                    <a:lnTo>
                      <a:pt x="971" y="4160"/>
                    </a:lnTo>
                    <a:lnTo>
                      <a:pt x="894" y="4112"/>
                    </a:lnTo>
                    <a:lnTo>
                      <a:pt x="798" y="4073"/>
                    </a:lnTo>
                    <a:lnTo>
                      <a:pt x="750" y="4054"/>
                    </a:lnTo>
                    <a:lnTo>
                      <a:pt x="692" y="4044"/>
                    </a:lnTo>
                    <a:lnTo>
                      <a:pt x="635" y="4044"/>
                    </a:lnTo>
                    <a:lnTo>
                      <a:pt x="577" y="4054"/>
                    </a:lnTo>
                    <a:lnTo>
                      <a:pt x="520" y="4063"/>
                    </a:lnTo>
                    <a:lnTo>
                      <a:pt x="452" y="4083"/>
                    </a:lnTo>
                    <a:lnTo>
                      <a:pt x="395" y="4102"/>
                    </a:lnTo>
                    <a:lnTo>
                      <a:pt x="337" y="4131"/>
                    </a:lnTo>
                    <a:lnTo>
                      <a:pt x="279" y="4169"/>
                    </a:lnTo>
                    <a:lnTo>
                      <a:pt x="231" y="4208"/>
                    </a:lnTo>
                    <a:lnTo>
                      <a:pt x="193" y="4246"/>
                    </a:lnTo>
                    <a:lnTo>
                      <a:pt x="155" y="4294"/>
                    </a:lnTo>
                    <a:lnTo>
                      <a:pt x="87" y="4390"/>
                    </a:lnTo>
                    <a:lnTo>
                      <a:pt x="39" y="4505"/>
                    </a:lnTo>
                    <a:lnTo>
                      <a:pt x="10" y="4630"/>
                    </a:lnTo>
                    <a:lnTo>
                      <a:pt x="1" y="4755"/>
                    </a:lnTo>
                    <a:lnTo>
                      <a:pt x="1" y="4890"/>
                    </a:lnTo>
                    <a:lnTo>
                      <a:pt x="10" y="5015"/>
                    </a:lnTo>
                    <a:lnTo>
                      <a:pt x="39" y="5149"/>
                    </a:lnTo>
                    <a:lnTo>
                      <a:pt x="78" y="5274"/>
                    </a:lnTo>
                    <a:lnTo>
                      <a:pt x="126" y="5399"/>
                    </a:lnTo>
                    <a:lnTo>
                      <a:pt x="183" y="5504"/>
                    </a:lnTo>
                    <a:lnTo>
                      <a:pt x="251" y="5610"/>
                    </a:lnTo>
                    <a:lnTo>
                      <a:pt x="327" y="5697"/>
                    </a:lnTo>
                    <a:lnTo>
                      <a:pt x="404" y="5764"/>
                    </a:lnTo>
                    <a:lnTo>
                      <a:pt x="491" y="5821"/>
                    </a:lnTo>
                    <a:lnTo>
                      <a:pt x="577" y="5860"/>
                    </a:lnTo>
                    <a:lnTo>
                      <a:pt x="664" y="5879"/>
                    </a:lnTo>
                    <a:lnTo>
                      <a:pt x="827" y="5879"/>
                    </a:lnTo>
                    <a:lnTo>
                      <a:pt x="904" y="5860"/>
                    </a:lnTo>
                    <a:lnTo>
                      <a:pt x="981" y="5841"/>
                    </a:lnTo>
                    <a:lnTo>
                      <a:pt x="1048" y="5812"/>
                    </a:lnTo>
                    <a:lnTo>
                      <a:pt x="1163" y="5745"/>
                    </a:lnTo>
                    <a:lnTo>
                      <a:pt x="1259" y="5677"/>
                    </a:lnTo>
                    <a:lnTo>
                      <a:pt x="1336" y="5600"/>
                    </a:lnTo>
                    <a:lnTo>
                      <a:pt x="1394" y="5725"/>
                    </a:lnTo>
                    <a:lnTo>
                      <a:pt x="1471" y="5869"/>
                    </a:lnTo>
                    <a:lnTo>
                      <a:pt x="1576" y="6052"/>
                    </a:lnTo>
                    <a:lnTo>
                      <a:pt x="1711" y="6273"/>
                    </a:lnTo>
                    <a:lnTo>
                      <a:pt x="1884" y="6513"/>
                    </a:lnTo>
                    <a:lnTo>
                      <a:pt x="2076" y="6772"/>
                    </a:lnTo>
                    <a:lnTo>
                      <a:pt x="2306" y="7041"/>
                    </a:lnTo>
                    <a:lnTo>
                      <a:pt x="2431" y="7176"/>
                    </a:lnTo>
                    <a:lnTo>
                      <a:pt x="2566" y="7310"/>
                    </a:lnTo>
                    <a:lnTo>
                      <a:pt x="2710" y="7435"/>
                    </a:lnTo>
                    <a:lnTo>
                      <a:pt x="2854" y="7570"/>
                    </a:lnTo>
                    <a:lnTo>
                      <a:pt x="3017" y="7695"/>
                    </a:lnTo>
                    <a:lnTo>
                      <a:pt x="3180" y="7810"/>
                    </a:lnTo>
                    <a:lnTo>
                      <a:pt x="3353" y="7925"/>
                    </a:lnTo>
                    <a:lnTo>
                      <a:pt x="3536" y="8031"/>
                    </a:lnTo>
                    <a:lnTo>
                      <a:pt x="3728" y="8127"/>
                    </a:lnTo>
                    <a:lnTo>
                      <a:pt x="3920" y="8213"/>
                    </a:lnTo>
                    <a:lnTo>
                      <a:pt x="4131" y="8290"/>
                    </a:lnTo>
                    <a:lnTo>
                      <a:pt x="4343" y="8357"/>
                    </a:lnTo>
                    <a:lnTo>
                      <a:pt x="4564" y="8406"/>
                    </a:lnTo>
                    <a:lnTo>
                      <a:pt x="4794" y="8444"/>
                    </a:lnTo>
                    <a:lnTo>
                      <a:pt x="5025" y="8473"/>
                    </a:lnTo>
                    <a:lnTo>
                      <a:pt x="5275" y="8482"/>
                    </a:lnTo>
                    <a:lnTo>
                      <a:pt x="5515" y="8473"/>
                    </a:lnTo>
                    <a:lnTo>
                      <a:pt x="5745" y="8434"/>
                    </a:lnTo>
                    <a:lnTo>
                      <a:pt x="5957" y="8396"/>
                    </a:lnTo>
                    <a:lnTo>
                      <a:pt x="6158" y="8329"/>
                    </a:lnTo>
                    <a:lnTo>
                      <a:pt x="6341" y="8252"/>
                    </a:lnTo>
                    <a:lnTo>
                      <a:pt x="6523" y="8156"/>
                    </a:lnTo>
                    <a:lnTo>
                      <a:pt x="6677" y="8050"/>
                    </a:lnTo>
                    <a:lnTo>
                      <a:pt x="6831" y="7925"/>
                    </a:lnTo>
                    <a:lnTo>
                      <a:pt x="6975" y="7800"/>
                    </a:lnTo>
                    <a:lnTo>
                      <a:pt x="7100" y="7656"/>
                    </a:lnTo>
                    <a:lnTo>
                      <a:pt x="7215" y="7503"/>
                    </a:lnTo>
                    <a:lnTo>
                      <a:pt x="7321" y="7349"/>
                    </a:lnTo>
                    <a:lnTo>
                      <a:pt x="7426" y="7186"/>
                    </a:lnTo>
                    <a:lnTo>
                      <a:pt x="7513" y="7022"/>
                    </a:lnTo>
                    <a:lnTo>
                      <a:pt x="7590" y="6849"/>
                    </a:lnTo>
                    <a:lnTo>
                      <a:pt x="7657" y="6667"/>
                    </a:lnTo>
                    <a:lnTo>
                      <a:pt x="7724" y="6494"/>
                    </a:lnTo>
                    <a:lnTo>
                      <a:pt x="7782" y="6321"/>
                    </a:lnTo>
                    <a:lnTo>
                      <a:pt x="7830" y="6138"/>
                    </a:lnTo>
                    <a:lnTo>
                      <a:pt x="7868" y="5966"/>
                    </a:lnTo>
                    <a:lnTo>
                      <a:pt x="7936" y="5629"/>
                    </a:lnTo>
                    <a:lnTo>
                      <a:pt x="7984" y="5312"/>
                    </a:lnTo>
                    <a:lnTo>
                      <a:pt x="8012" y="5024"/>
                    </a:lnTo>
                    <a:lnTo>
                      <a:pt x="8022" y="4774"/>
                    </a:lnTo>
                    <a:lnTo>
                      <a:pt x="8022" y="4573"/>
                    </a:lnTo>
                    <a:lnTo>
                      <a:pt x="8012" y="4438"/>
                    </a:lnTo>
                    <a:lnTo>
                      <a:pt x="7984" y="4208"/>
                    </a:lnTo>
                    <a:lnTo>
                      <a:pt x="7936" y="3958"/>
                    </a:lnTo>
                    <a:lnTo>
                      <a:pt x="7830" y="3410"/>
                    </a:lnTo>
                    <a:lnTo>
                      <a:pt x="7772" y="3141"/>
                    </a:lnTo>
                    <a:lnTo>
                      <a:pt x="7734" y="2882"/>
                    </a:lnTo>
                    <a:lnTo>
                      <a:pt x="7724" y="2767"/>
                    </a:lnTo>
                    <a:lnTo>
                      <a:pt x="7715" y="2651"/>
                    </a:lnTo>
                    <a:lnTo>
                      <a:pt x="7724" y="2546"/>
                    </a:lnTo>
                    <a:lnTo>
                      <a:pt x="7734" y="2459"/>
                    </a:lnTo>
                    <a:lnTo>
                      <a:pt x="7763" y="2238"/>
                    </a:lnTo>
                    <a:lnTo>
                      <a:pt x="7782" y="1969"/>
                    </a:lnTo>
                    <a:lnTo>
                      <a:pt x="7801" y="1643"/>
                    </a:lnTo>
                    <a:lnTo>
                      <a:pt x="7811" y="1297"/>
                    </a:lnTo>
                    <a:lnTo>
                      <a:pt x="7791" y="941"/>
                    </a:lnTo>
                    <a:lnTo>
                      <a:pt x="7782" y="769"/>
                    </a:lnTo>
                    <a:lnTo>
                      <a:pt x="7763" y="596"/>
                    </a:lnTo>
                    <a:lnTo>
                      <a:pt x="7743" y="432"/>
                    </a:lnTo>
                    <a:lnTo>
                      <a:pt x="7715" y="279"/>
                    </a:lnTo>
                    <a:lnTo>
                      <a:pt x="7676" y="135"/>
                    </a:lnTo>
                    <a:lnTo>
                      <a:pt x="7628" y="0"/>
                    </a:lnTo>
                    <a:close/>
                  </a:path>
                </a:pathLst>
              </a:custGeom>
              <a:solidFill>
                <a:srgbClr val="B12E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" name="Google Shape;2507;p45"/>
              <p:cNvSpPr/>
              <p:nvPr/>
            </p:nvSpPr>
            <p:spPr>
              <a:xfrm>
                <a:off x="5927320" y="1509782"/>
                <a:ext cx="27403" cy="79847"/>
              </a:xfrm>
              <a:custGeom>
                <a:avLst/>
                <a:gdLst/>
                <a:ahLst/>
                <a:cxnLst/>
                <a:rect l="l" t="t" r="r" b="b"/>
                <a:pathLst>
                  <a:path w="673" h="1961" extrusionOk="0">
                    <a:moveTo>
                      <a:pt x="58" y="1"/>
                    </a:moveTo>
                    <a:lnTo>
                      <a:pt x="29" y="11"/>
                    </a:lnTo>
                    <a:lnTo>
                      <a:pt x="10" y="20"/>
                    </a:lnTo>
                    <a:lnTo>
                      <a:pt x="0" y="49"/>
                    </a:lnTo>
                    <a:lnTo>
                      <a:pt x="0" y="68"/>
                    </a:lnTo>
                    <a:lnTo>
                      <a:pt x="10" y="97"/>
                    </a:lnTo>
                    <a:lnTo>
                      <a:pt x="490" y="1000"/>
                    </a:lnTo>
                    <a:lnTo>
                      <a:pt x="519" y="1058"/>
                    </a:lnTo>
                    <a:lnTo>
                      <a:pt x="538" y="1125"/>
                    </a:lnTo>
                    <a:lnTo>
                      <a:pt x="538" y="1202"/>
                    </a:lnTo>
                    <a:lnTo>
                      <a:pt x="538" y="1269"/>
                    </a:lnTo>
                    <a:lnTo>
                      <a:pt x="529" y="1336"/>
                    </a:lnTo>
                    <a:lnTo>
                      <a:pt x="510" y="1404"/>
                    </a:lnTo>
                    <a:lnTo>
                      <a:pt x="481" y="1461"/>
                    </a:lnTo>
                    <a:lnTo>
                      <a:pt x="433" y="1519"/>
                    </a:lnTo>
                    <a:lnTo>
                      <a:pt x="164" y="1855"/>
                    </a:lnTo>
                    <a:lnTo>
                      <a:pt x="154" y="1874"/>
                    </a:lnTo>
                    <a:lnTo>
                      <a:pt x="154" y="1903"/>
                    </a:lnTo>
                    <a:lnTo>
                      <a:pt x="154" y="1922"/>
                    </a:lnTo>
                    <a:lnTo>
                      <a:pt x="173" y="1951"/>
                    </a:lnTo>
                    <a:lnTo>
                      <a:pt x="193" y="1961"/>
                    </a:lnTo>
                    <a:lnTo>
                      <a:pt x="241" y="1961"/>
                    </a:lnTo>
                    <a:lnTo>
                      <a:pt x="269" y="1941"/>
                    </a:lnTo>
                    <a:lnTo>
                      <a:pt x="538" y="1605"/>
                    </a:lnTo>
                    <a:lnTo>
                      <a:pt x="596" y="1528"/>
                    </a:lnTo>
                    <a:lnTo>
                      <a:pt x="634" y="1452"/>
                    </a:lnTo>
                    <a:lnTo>
                      <a:pt x="663" y="1365"/>
                    </a:lnTo>
                    <a:lnTo>
                      <a:pt x="673" y="1279"/>
                    </a:lnTo>
                    <a:lnTo>
                      <a:pt x="673" y="1192"/>
                    </a:lnTo>
                    <a:lnTo>
                      <a:pt x="663" y="1106"/>
                    </a:lnTo>
                    <a:lnTo>
                      <a:pt x="644" y="1019"/>
                    </a:lnTo>
                    <a:lnTo>
                      <a:pt x="606" y="933"/>
                    </a:lnTo>
                    <a:lnTo>
                      <a:pt x="125" y="30"/>
                    </a:lnTo>
                    <a:lnTo>
                      <a:pt x="106" y="11"/>
                    </a:lnTo>
                    <a:lnTo>
                      <a:pt x="87" y="1"/>
                    </a:lnTo>
                    <a:close/>
                  </a:path>
                </a:pathLst>
              </a:custGeom>
              <a:solidFill>
                <a:srgbClr val="8A22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" name="Google Shape;2508;p45"/>
              <p:cNvSpPr/>
              <p:nvPr/>
            </p:nvSpPr>
            <p:spPr>
              <a:xfrm>
                <a:off x="5848696" y="1526232"/>
                <a:ext cx="18445" cy="18404"/>
              </a:xfrm>
              <a:custGeom>
                <a:avLst/>
                <a:gdLst/>
                <a:ahLst/>
                <a:cxnLst/>
                <a:rect l="l" t="t" r="r" b="b"/>
                <a:pathLst>
                  <a:path w="453" h="452" extrusionOk="0">
                    <a:moveTo>
                      <a:pt x="183" y="0"/>
                    </a:moveTo>
                    <a:lnTo>
                      <a:pt x="145" y="20"/>
                    </a:lnTo>
                    <a:lnTo>
                      <a:pt x="106" y="39"/>
                    </a:lnTo>
                    <a:lnTo>
                      <a:pt x="68" y="68"/>
                    </a:lnTo>
                    <a:lnTo>
                      <a:pt x="39" y="97"/>
                    </a:lnTo>
                    <a:lnTo>
                      <a:pt x="20" y="135"/>
                    </a:lnTo>
                    <a:lnTo>
                      <a:pt x="10" y="183"/>
                    </a:lnTo>
                    <a:lnTo>
                      <a:pt x="1" y="221"/>
                    </a:lnTo>
                    <a:lnTo>
                      <a:pt x="10" y="269"/>
                    </a:lnTo>
                    <a:lnTo>
                      <a:pt x="20" y="308"/>
                    </a:lnTo>
                    <a:lnTo>
                      <a:pt x="39" y="346"/>
                    </a:lnTo>
                    <a:lnTo>
                      <a:pt x="68" y="385"/>
                    </a:lnTo>
                    <a:lnTo>
                      <a:pt x="106" y="414"/>
                    </a:lnTo>
                    <a:lnTo>
                      <a:pt x="145" y="433"/>
                    </a:lnTo>
                    <a:lnTo>
                      <a:pt x="183" y="442"/>
                    </a:lnTo>
                    <a:lnTo>
                      <a:pt x="231" y="452"/>
                    </a:lnTo>
                    <a:lnTo>
                      <a:pt x="270" y="442"/>
                    </a:lnTo>
                    <a:lnTo>
                      <a:pt x="318" y="433"/>
                    </a:lnTo>
                    <a:lnTo>
                      <a:pt x="356" y="414"/>
                    </a:lnTo>
                    <a:lnTo>
                      <a:pt x="385" y="385"/>
                    </a:lnTo>
                    <a:lnTo>
                      <a:pt x="414" y="346"/>
                    </a:lnTo>
                    <a:lnTo>
                      <a:pt x="433" y="308"/>
                    </a:lnTo>
                    <a:lnTo>
                      <a:pt x="452" y="269"/>
                    </a:lnTo>
                    <a:lnTo>
                      <a:pt x="452" y="221"/>
                    </a:lnTo>
                    <a:lnTo>
                      <a:pt x="452" y="183"/>
                    </a:lnTo>
                    <a:lnTo>
                      <a:pt x="433" y="135"/>
                    </a:lnTo>
                    <a:lnTo>
                      <a:pt x="414" y="97"/>
                    </a:lnTo>
                    <a:lnTo>
                      <a:pt x="385" y="68"/>
                    </a:lnTo>
                    <a:lnTo>
                      <a:pt x="356" y="39"/>
                    </a:lnTo>
                    <a:lnTo>
                      <a:pt x="318" y="20"/>
                    </a:lnTo>
                    <a:lnTo>
                      <a:pt x="27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" name="Google Shape;2509;p45"/>
              <p:cNvSpPr/>
              <p:nvPr/>
            </p:nvSpPr>
            <p:spPr>
              <a:xfrm>
                <a:off x="5970358" y="1517234"/>
                <a:ext cx="18038" cy="18038"/>
              </a:xfrm>
              <a:custGeom>
                <a:avLst/>
                <a:gdLst/>
                <a:ahLst/>
                <a:cxnLst/>
                <a:rect l="l" t="t" r="r" b="b"/>
                <a:pathLst>
                  <a:path w="443" h="443" extrusionOk="0">
                    <a:moveTo>
                      <a:pt x="173" y="1"/>
                    </a:moveTo>
                    <a:lnTo>
                      <a:pt x="135" y="10"/>
                    </a:lnTo>
                    <a:lnTo>
                      <a:pt x="96" y="39"/>
                    </a:lnTo>
                    <a:lnTo>
                      <a:pt x="67" y="58"/>
                    </a:lnTo>
                    <a:lnTo>
                      <a:pt x="39" y="97"/>
                    </a:lnTo>
                    <a:lnTo>
                      <a:pt x="19" y="135"/>
                    </a:lnTo>
                    <a:lnTo>
                      <a:pt x="0" y="173"/>
                    </a:lnTo>
                    <a:lnTo>
                      <a:pt x="0" y="221"/>
                    </a:lnTo>
                    <a:lnTo>
                      <a:pt x="0" y="269"/>
                    </a:lnTo>
                    <a:lnTo>
                      <a:pt x="19" y="308"/>
                    </a:lnTo>
                    <a:lnTo>
                      <a:pt x="39" y="346"/>
                    </a:lnTo>
                    <a:lnTo>
                      <a:pt x="67" y="375"/>
                    </a:lnTo>
                    <a:lnTo>
                      <a:pt x="96" y="404"/>
                    </a:lnTo>
                    <a:lnTo>
                      <a:pt x="135" y="423"/>
                    </a:lnTo>
                    <a:lnTo>
                      <a:pt x="173" y="442"/>
                    </a:lnTo>
                    <a:lnTo>
                      <a:pt x="269" y="442"/>
                    </a:lnTo>
                    <a:lnTo>
                      <a:pt x="308" y="423"/>
                    </a:lnTo>
                    <a:lnTo>
                      <a:pt x="346" y="404"/>
                    </a:lnTo>
                    <a:lnTo>
                      <a:pt x="384" y="375"/>
                    </a:lnTo>
                    <a:lnTo>
                      <a:pt x="404" y="346"/>
                    </a:lnTo>
                    <a:lnTo>
                      <a:pt x="432" y="308"/>
                    </a:lnTo>
                    <a:lnTo>
                      <a:pt x="442" y="269"/>
                    </a:lnTo>
                    <a:lnTo>
                      <a:pt x="442" y="221"/>
                    </a:lnTo>
                    <a:lnTo>
                      <a:pt x="442" y="173"/>
                    </a:lnTo>
                    <a:lnTo>
                      <a:pt x="432" y="135"/>
                    </a:lnTo>
                    <a:lnTo>
                      <a:pt x="404" y="97"/>
                    </a:lnTo>
                    <a:lnTo>
                      <a:pt x="384" y="58"/>
                    </a:lnTo>
                    <a:lnTo>
                      <a:pt x="346" y="39"/>
                    </a:lnTo>
                    <a:lnTo>
                      <a:pt x="308" y="10"/>
                    </a:lnTo>
                    <a:lnTo>
                      <a:pt x="269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" name="Google Shape;2510;p45"/>
              <p:cNvSpPr/>
              <p:nvPr/>
            </p:nvSpPr>
            <p:spPr>
              <a:xfrm>
                <a:off x="5951587" y="1482421"/>
                <a:ext cx="57127" cy="16491"/>
              </a:xfrm>
              <a:custGeom>
                <a:avLst/>
                <a:gdLst/>
                <a:ahLst/>
                <a:cxnLst/>
                <a:rect l="l" t="t" r="r" b="b"/>
                <a:pathLst>
                  <a:path w="1403" h="405" extrusionOk="0">
                    <a:moveTo>
                      <a:pt x="567" y="1"/>
                    </a:moveTo>
                    <a:lnTo>
                      <a:pt x="461" y="10"/>
                    </a:lnTo>
                    <a:lnTo>
                      <a:pt x="375" y="20"/>
                    </a:lnTo>
                    <a:lnTo>
                      <a:pt x="288" y="39"/>
                    </a:lnTo>
                    <a:lnTo>
                      <a:pt x="154" y="87"/>
                    </a:lnTo>
                    <a:lnTo>
                      <a:pt x="67" y="116"/>
                    </a:lnTo>
                    <a:lnTo>
                      <a:pt x="29" y="135"/>
                    </a:lnTo>
                    <a:lnTo>
                      <a:pt x="10" y="154"/>
                    </a:lnTo>
                    <a:lnTo>
                      <a:pt x="0" y="173"/>
                    </a:lnTo>
                    <a:lnTo>
                      <a:pt x="0" y="202"/>
                    </a:lnTo>
                    <a:lnTo>
                      <a:pt x="10" y="231"/>
                    </a:lnTo>
                    <a:lnTo>
                      <a:pt x="19" y="250"/>
                    </a:lnTo>
                    <a:lnTo>
                      <a:pt x="48" y="260"/>
                    </a:lnTo>
                    <a:lnTo>
                      <a:pt x="67" y="260"/>
                    </a:lnTo>
                    <a:lnTo>
                      <a:pt x="96" y="250"/>
                    </a:lnTo>
                    <a:lnTo>
                      <a:pt x="125" y="241"/>
                    </a:lnTo>
                    <a:lnTo>
                      <a:pt x="202" y="202"/>
                    </a:lnTo>
                    <a:lnTo>
                      <a:pt x="327" y="173"/>
                    </a:lnTo>
                    <a:lnTo>
                      <a:pt x="480" y="145"/>
                    </a:lnTo>
                    <a:lnTo>
                      <a:pt x="567" y="135"/>
                    </a:lnTo>
                    <a:lnTo>
                      <a:pt x="663" y="135"/>
                    </a:lnTo>
                    <a:lnTo>
                      <a:pt x="759" y="145"/>
                    </a:lnTo>
                    <a:lnTo>
                      <a:pt x="865" y="164"/>
                    </a:lnTo>
                    <a:lnTo>
                      <a:pt x="970" y="202"/>
                    </a:lnTo>
                    <a:lnTo>
                      <a:pt x="1076" y="250"/>
                    </a:lnTo>
                    <a:lnTo>
                      <a:pt x="1191" y="308"/>
                    </a:lnTo>
                    <a:lnTo>
                      <a:pt x="1297" y="385"/>
                    </a:lnTo>
                    <a:lnTo>
                      <a:pt x="1316" y="394"/>
                    </a:lnTo>
                    <a:lnTo>
                      <a:pt x="1335" y="404"/>
                    </a:lnTo>
                    <a:lnTo>
                      <a:pt x="1364" y="394"/>
                    </a:lnTo>
                    <a:lnTo>
                      <a:pt x="1393" y="375"/>
                    </a:lnTo>
                    <a:lnTo>
                      <a:pt x="1403" y="356"/>
                    </a:lnTo>
                    <a:lnTo>
                      <a:pt x="1403" y="327"/>
                    </a:lnTo>
                    <a:lnTo>
                      <a:pt x="1403" y="308"/>
                    </a:lnTo>
                    <a:lnTo>
                      <a:pt x="1383" y="279"/>
                    </a:lnTo>
                    <a:lnTo>
                      <a:pt x="1258" y="193"/>
                    </a:lnTo>
                    <a:lnTo>
                      <a:pt x="1134" y="125"/>
                    </a:lnTo>
                    <a:lnTo>
                      <a:pt x="1018" y="77"/>
                    </a:lnTo>
                    <a:lnTo>
                      <a:pt x="893" y="39"/>
                    </a:lnTo>
                    <a:lnTo>
                      <a:pt x="778" y="10"/>
                    </a:lnTo>
                    <a:lnTo>
                      <a:pt x="672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" name="Google Shape;2511;p45"/>
              <p:cNvSpPr/>
              <p:nvPr/>
            </p:nvSpPr>
            <p:spPr>
              <a:xfrm>
                <a:off x="5893688" y="1629896"/>
                <a:ext cx="50083" cy="12134"/>
              </a:xfrm>
              <a:custGeom>
                <a:avLst/>
                <a:gdLst/>
                <a:ahLst/>
                <a:cxnLst/>
                <a:rect l="l" t="t" r="r" b="b"/>
                <a:pathLst>
                  <a:path w="1230" h="298" extrusionOk="0">
                    <a:moveTo>
                      <a:pt x="48" y="0"/>
                    </a:moveTo>
                    <a:lnTo>
                      <a:pt x="29" y="19"/>
                    </a:lnTo>
                    <a:lnTo>
                      <a:pt x="10" y="39"/>
                    </a:lnTo>
                    <a:lnTo>
                      <a:pt x="0" y="67"/>
                    </a:lnTo>
                    <a:lnTo>
                      <a:pt x="10" y="87"/>
                    </a:lnTo>
                    <a:lnTo>
                      <a:pt x="20" y="115"/>
                    </a:lnTo>
                    <a:lnTo>
                      <a:pt x="39" y="125"/>
                    </a:lnTo>
                    <a:lnTo>
                      <a:pt x="106" y="163"/>
                    </a:lnTo>
                    <a:lnTo>
                      <a:pt x="269" y="221"/>
                    </a:lnTo>
                    <a:lnTo>
                      <a:pt x="375" y="250"/>
                    </a:lnTo>
                    <a:lnTo>
                      <a:pt x="500" y="279"/>
                    </a:lnTo>
                    <a:lnTo>
                      <a:pt x="625" y="298"/>
                    </a:lnTo>
                    <a:lnTo>
                      <a:pt x="875" y="298"/>
                    </a:lnTo>
                    <a:lnTo>
                      <a:pt x="980" y="279"/>
                    </a:lnTo>
                    <a:lnTo>
                      <a:pt x="1086" y="250"/>
                    </a:lnTo>
                    <a:lnTo>
                      <a:pt x="1192" y="211"/>
                    </a:lnTo>
                    <a:lnTo>
                      <a:pt x="1211" y="192"/>
                    </a:lnTo>
                    <a:lnTo>
                      <a:pt x="1230" y="173"/>
                    </a:lnTo>
                    <a:lnTo>
                      <a:pt x="1230" y="144"/>
                    </a:lnTo>
                    <a:lnTo>
                      <a:pt x="1220" y="125"/>
                    </a:lnTo>
                    <a:lnTo>
                      <a:pt x="1211" y="106"/>
                    </a:lnTo>
                    <a:lnTo>
                      <a:pt x="1182" y="87"/>
                    </a:lnTo>
                    <a:lnTo>
                      <a:pt x="1134" y="87"/>
                    </a:lnTo>
                    <a:lnTo>
                      <a:pt x="1047" y="125"/>
                    </a:lnTo>
                    <a:lnTo>
                      <a:pt x="961" y="144"/>
                    </a:lnTo>
                    <a:lnTo>
                      <a:pt x="875" y="163"/>
                    </a:lnTo>
                    <a:lnTo>
                      <a:pt x="702" y="163"/>
                    </a:lnTo>
                    <a:lnTo>
                      <a:pt x="615" y="154"/>
                    </a:lnTo>
                    <a:lnTo>
                      <a:pt x="452" y="125"/>
                    </a:lnTo>
                    <a:lnTo>
                      <a:pt x="317" y="87"/>
                    </a:lnTo>
                    <a:lnTo>
                      <a:pt x="202" y="48"/>
                    </a:lnTo>
                    <a:lnTo>
                      <a:pt x="96" y="10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8A22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" name="Google Shape;2512;p45"/>
              <p:cNvSpPr/>
              <p:nvPr/>
            </p:nvSpPr>
            <p:spPr>
              <a:xfrm>
                <a:off x="4297471" y="4364304"/>
                <a:ext cx="446712" cy="367679"/>
              </a:xfrm>
              <a:custGeom>
                <a:avLst/>
                <a:gdLst/>
                <a:ahLst/>
                <a:cxnLst/>
                <a:rect l="l" t="t" r="r" b="b"/>
                <a:pathLst>
                  <a:path w="10971" h="9030" extrusionOk="0">
                    <a:moveTo>
                      <a:pt x="7090" y="0"/>
                    </a:moveTo>
                    <a:lnTo>
                      <a:pt x="7061" y="106"/>
                    </a:lnTo>
                    <a:lnTo>
                      <a:pt x="6158" y="3449"/>
                    </a:lnTo>
                    <a:lnTo>
                      <a:pt x="4669" y="4582"/>
                    </a:lnTo>
                    <a:lnTo>
                      <a:pt x="241" y="7935"/>
                    </a:lnTo>
                    <a:lnTo>
                      <a:pt x="164" y="8002"/>
                    </a:lnTo>
                    <a:lnTo>
                      <a:pt x="96" y="8089"/>
                    </a:lnTo>
                    <a:lnTo>
                      <a:pt x="58" y="8165"/>
                    </a:lnTo>
                    <a:lnTo>
                      <a:pt x="20" y="8252"/>
                    </a:lnTo>
                    <a:lnTo>
                      <a:pt x="0" y="8348"/>
                    </a:lnTo>
                    <a:lnTo>
                      <a:pt x="0" y="8434"/>
                    </a:lnTo>
                    <a:lnTo>
                      <a:pt x="10" y="8530"/>
                    </a:lnTo>
                    <a:lnTo>
                      <a:pt x="39" y="8617"/>
                    </a:lnTo>
                    <a:lnTo>
                      <a:pt x="68" y="8694"/>
                    </a:lnTo>
                    <a:lnTo>
                      <a:pt x="116" y="8771"/>
                    </a:lnTo>
                    <a:lnTo>
                      <a:pt x="173" y="8847"/>
                    </a:lnTo>
                    <a:lnTo>
                      <a:pt x="241" y="8905"/>
                    </a:lnTo>
                    <a:lnTo>
                      <a:pt x="317" y="8953"/>
                    </a:lnTo>
                    <a:lnTo>
                      <a:pt x="414" y="8992"/>
                    </a:lnTo>
                    <a:lnTo>
                      <a:pt x="510" y="9020"/>
                    </a:lnTo>
                    <a:lnTo>
                      <a:pt x="615" y="9030"/>
                    </a:lnTo>
                    <a:lnTo>
                      <a:pt x="10366" y="9030"/>
                    </a:lnTo>
                    <a:lnTo>
                      <a:pt x="10433" y="9020"/>
                    </a:lnTo>
                    <a:lnTo>
                      <a:pt x="10500" y="9011"/>
                    </a:lnTo>
                    <a:lnTo>
                      <a:pt x="10558" y="8992"/>
                    </a:lnTo>
                    <a:lnTo>
                      <a:pt x="10625" y="8972"/>
                    </a:lnTo>
                    <a:lnTo>
                      <a:pt x="10673" y="8934"/>
                    </a:lnTo>
                    <a:lnTo>
                      <a:pt x="10731" y="8905"/>
                    </a:lnTo>
                    <a:lnTo>
                      <a:pt x="10779" y="8857"/>
                    </a:lnTo>
                    <a:lnTo>
                      <a:pt x="10827" y="8819"/>
                    </a:lnTo>
                    <a:lnTo>
                      <a:pt x="10865" y="8761"/>
                    </a:lnTo>
                    <a:lnTo>
                      <a:pt x="10894" y="8713"/>
                    </a:lnTo>
                    <a:lnTo>
                      <a:pt x="10923" y="8655"/>
                    </a:lnTo>
                    <a:lnTo>
                      <a:pt x="10942" y="8588"/>
                    </a:lnTo>
                    <a:lnTo>
                      <a:pt x="10961" y="8530"/>
                    </a:lnTo>
                    <a:lnTo>
                      <a:pt x="10961" y="8463"/>
                    </a:lnTo>
                    <a:lnTo>
                      <a:pt x="10971" y="8396"/>
                    </a:lnTo>
                    <a:lnTo>
                      <a:pt x="10961" y="8329"/>
                    </a:lnTo>
                    <a:lnTo>
                      <a:pt x="10567" y="5860"/>
                    </a:lnTo>
                    <a:lnTo>
                      <a:pt x="10154" y="3257"/>
                    </a:lnTo>
                    <a:lnTo>
                      <a:pt x="7186" y="96"/>
                    </a:lnTo>
                    <a:lnTo>
                      <a:pt x="7090" y="0"/>
                    </a:lnTo>
                    <a:close/>
                  </a:path>
                </a:pathLst>
              </a:custGeom>
              <a:solidFill>
                <a:srgbClr val="3F4C8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" name="Google Shape;2513;p45"/>
              <p:cNvSpPr/>
              <p:nvPr/>
            </p:nvSpPr>
            <p:spPr>
              <a:xfrm>
                <a:off x="4487578" y="4368213"/>
                <a:ext cx="240193" cy="234696"/>
              </a:xfrm>
              <a:custGeom>
                <a:avLst/>
                <a:gdLst/>
                <a:ahLst/>
                <a:cxnLst/>
                <a:rect l="l" t="t" r="r" b="b"/>
                <a:pathLst>
                  <a:path w="5899" h="5764" extrusionOk="0">
                    <a:moveTo>
                      <a:pt x="2517" y="0"/>
                    </a:moveTo>
                    <a:lnTo>
                      <a:pt x="2392" y="10"/>
                    </a:lnTo>
                    <a:lnTo>
                      <a:pt x="1489" y="3353"/>
                    </a:lnTo>
                    <a:lnTo>
                      <a:pt x="0" y="4486"/>
                    </a:lnTo>
                    <a:lnTo>
                      <a:pt x="2344" y="5764"/>
                    </a:lnTo>
                    <a:lnTo>
                      <a:pt x="5898" y="5764"/>
                    </a:lnTo>
                    <a:lnTo>
                      <a:pt x="5485" y="3161"/>
                    </a:lnTo>
                    <a:lnTo>
                      <a:pt x="2517" y="0"/>
                    </a:lnTo>
                    <a:close/>
                  </a:path>
                </a:pathLst>
              </a:custGeom>
              <a:solidFill>
                <a:srgbClr val="FFC2C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" name="Google Shape;2514;p45"/>
              <p:cNvSpPr/>
              <p:nvPr/>
            </p:nvSpPr>
            <p:spPr>
              <a:xfrm>
                <a:off x="5093809" y="4364304"/>
                <a:ext cx="446345" cy="367679"/>
              </a:xfrm>
              <a:custGeom>
                <a:avLst/>
                <a:gdLst/>
                <a:ahLst/>
                <a:cxnLst/>
                <a:rect l="l" t="t" r="r" b="b"/>
                <a:pathLst>
                  <a:path w="10962" h="9030" extrusionOk="0">
                    <a:moveTo>
                      <a:pt x="3872" y="0"/>
                    </a:moveTo>
                    <a:lnTo>
                      <a:pt x="3786" y="96"/>
                    </a:lnTo>
                    <a:lnTo>
                      <a:pt x="817" y="3257"/>
                    </a:lnTo>
                    <a:lnTo>
                      <a:pt x="404" y="5860"/>
                    </a:lnTo>
                    <a:lnTo>
                      <a:pt x="10" y="8329"/>
                    </a:lnTo>
                    <a:lnTo>
                      <a:pt x="1" y="8396"/>
                    </a:lnTo>
                    <a:lnTo>
                      <a:pt x="1" y="8463"/>
                    </a:lnTo>
                    <a:lnTo>
                      <a:pt x="10" y="8530"/>
                    </a:lnTo>
                    <a:lnTo>
                      <a:pt x="20" y="8588"/>
                    </a:lnTo>
                    <a:lnTo>
                      <a:pt x="49" y="8655"/>
                    </a:lnTo>
                    <a:lnTo>
                      <a:pt x="78" y="8713"/>
                    </a:lnTo>
                    <a:lnTo>
                      <a:pt x="106" y="8761"/>
                    </a:lnTo>
                    <a:lnTo>
                      <a:pt x="145" y="8819"/>
                    </a:lnTo>
                    <a:lnTo>
                      <a:pt x="193" y="8857"/>
                    </a:lnTo>
                    <a:lnTo>
                      <a:pt x="241" y="8905"/>
                    </a:lnTo>
                    <a:lnTo>
                      <a:pt x="289" y="8934"/>
                    </a:lnTo>
                    <a:lnTo>
                      <a:pt x="346" y="8972"/>
                    </a:lnTo>
                    <a:lnTo>
                      <a:pt x="404" y="8992"/>
                    </a:lnTo>
                    <a:lnTo>
                      <a:pt x="471" y="9011"/>
                    </a:lnTo>
                    <a:lnTo>
                      <a:pt x="539" y="9020"/>
                    </a:lnTo>
                    <a:lnTo>
                      <a:pt x="606" y="9030"/>
                    </a:lnTo>
                    <a:lnTo>
                      <a:pt x="10356" y="9030"/>
                    </a:lnTo>
                    <a:lnTo>
                      <a:pt x="10462" y="9020"/>
                    </a:lnTo>
                    <a:lnTo>
                      <a:pt x="10558" y="8992"/>
                    </a:lnTo>
                    <a:lnTo>
                      <a:pt x="10644" y="8953"/>
                    </a:lnTo>
                    <a:lnTo>
                      <a:pt x="10721" y="8905"/>
                    </a:lnTo>
                    <a:lnTo>
                      <a:pt x="10798" y="8847"/>
                    </a:lnTo>
                    <a:lnTo>
                      <a:pt x="10856" y="8771"/>
                    </a:lnTo>
                    <a:lnTo>
                      <a:pt x="10894" y="8694"/>
                    </a:lnTo>
                    <a:lnTo>
                      <a:pt x="10933" y="8617"/>
                    </a:lnTo>
                    <a:lnTo>
                      <a:pt x="10952" y="8530"/>
                    </a:lnTo>
                    <a:lnTo>
                      <a:pt x="10961" y="8434"/>
                    </a:lnTo>
                    <a:lnTo>
                      <a:pt x="10961" y="8348"/>
                    </a:lnTo>
                    <a:lnTo>
                      <a:pt x="10942" y="8252"/>
                    </a:lnTo>
                    <a:lnTo>
                      <a:pt x="10913" y="8165"/>
                    </a:lnTo>
                    <a:lnTo>
                      <a:pt x="10865" y="8089"/>
                    </a:lnTo>
                    <a:lnTo>
                      <a:pt x="10808" y="8002"/>
                    </a:lnTo>
                    <a:lnTo>
                      <a:pt x="10721" y="7935"/>
                    </a:lnTo>
                    <a:lnTo>
                      <a:pt x="6302" y="4582"/>
                    </a:lnTo>
                    <a:lnTo>
                      <a:pt x="4804" y="3449"/>
                    </a:lnTo>
                    <a:lnTo>
                      <a:pt x="3901" y="106"/>
                    </a:lnTo>
                    <a:lnTo>
                      <a:pt x="3872" y="0"/>
                    </a:lnTo>
                    <a:close/>
                  </a:path>
                </a:pathLst>
              </a:custGeom>
              <a:solidFill>
                <a:srgbClr val="3F4C8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" name="Google Shape;2515;p45"/>
              <p:cNvSpPr/>
              <p:nvPr/>
            </p:nvSpPr>
            <p:spPr>
              <a:xfrm>
                <a:off x="5110258" y="4368213"/>
                <a:ext cx="240193" cy="234696"/>
              </a:xfrm>
              <a:custGeom>
                <a:avLst/>
                <a:gdLst/>
                <a:ahLst/>
                <a:cxnLst/>
                <a:rect l="l" t="t" r="r" b="b"/>
                <a:pathLst>
                  <a:path w="5899" h="5764" extrusionOk="0">
                    <a:moveTo>
                      <a:pt x="3382" y="0"/>
                    </a:moveTo>
                    <a:lnTo>
                      <a:pt x="413" y="3161"/>
                    </a:lnTo>
                    <a:lnTo>
                      <a:pt x="0" y="5764"/>
                    </a:lnTo>
                    <a:lnTo>
                      <a:pt x="3554" y="5764"/>
                    </a:lnTo>
                    <a:lnTo>
                      <a:pt x="5898" y="4486"/>
                    </a:lnTo>
                    <a:lnTo>
                      <a:pt x="4400" y="3353"/>
                    </a:lnTo>
                    <a:lnTo>
                      <a:pt x="3497" y="10"/>
                    </a:lnTo>
                    <a:lnTo>
                      <a:pt x="3382" y="0"/>
                    </a:lnTo>
                    <a:close/>
                  </a:path>
                </a:pathLst>
              </a:custGeom>
              <a:solidFill>
                <a:srgbClr val="FFC2C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" name="Google Shape;2516;p45"/>
              <p:cNvSpPr/>
              <p:nvPr/>
            </p:nvSpPr>
            <p:spPr>
              <a:xfrm>
                <a:off x="4440998" y="2739140"/>
                <a:ext cx="882878" cy="1791448"/>
              </a:xfrm>
              <a:custGeom>
                <a:avLst/>
                <a:gdLst/>
                <a:ahLst/>
                <a:cxnLst/>
                <a:rect l="l" t="t" r="r" b="b"/>
                <a:pathLst>
                  <a:path w="21683" h="43997" extrusionOk="0">
                    <a:moveTo>
                      <a:pt x="1" y="0"/>
                    </a:moveTo>
                    <a:lnTo>
                      <a:pt x="11" y="327"/>
                    </a:lnTo>
                    <a:lnTo>
                      <a:pt x="1432" y="43238"/>
                    </a:lnTo>
                    <a:lnTo>
                      <a:pt x="7138" y="43997"/>
                    </a:lnTo>
                    <a:lnTo>
                      <a:pt x="8800" y="11883"/>
                    </a:lnTo>
                    <a:lnTo>
                      <a:pt x="15842" y="43997"/>
                    </a:lnTo>
                    <a:lnTo>
                      <a:pt x="21682" y="42979"/>
                    </a:lnTo>
                    <a:lnTo>
                      <a:pt x="16091" y="2239"/>
                    </a:lnTo>
                    <a:lnTo>
                      <a:pt x="15842" y="433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3065A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" name="Google Shape;2517;p45"/>
              <p:cNvSpPr/>
              <p:nvPr/>
            </p:nvSpPr>
            <p:spPr>
              <a:xfrm>
                <a:off x="4440998" y="2739140"/>
                <a:ext cx="655226" cy="98618"/>
              </a:xfrm>
              <a:custGeom>
                <a:avLst/>
                <a:gdLst/>
                <a:ahLst/>
                <a:cxnLst/>
                <a:rect l="l" t="t" r="r" b="b"/>
                <a:pathLst>
                  <a:path w="16092" h="2422" extrusionOk="0">
                    <a:moveTo>
                      <a:pt x="1" y="0"/>
                    </a:moveTo>
                    <a:lnTo>
                      <a:pt x="11" y="327"/>
                    </a:lnTo>
                    <a:lnTo>
                      <a:pt x="2335" y="2421"/>
                    </a:lnTo>
                    <a:lnTo>
                      <a:pt x="16091" y="2239"/>
                    </a:lnTo>
                    <a:lnTo>
                      <a:pt x="15842" y="433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2508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" name="Google Shape;2518;p45"/>
              <p:cNvSpPr/>
              <p:nvPr/>
            </p:nvSpPr>
            <p:spPr>
              <a:xfrm>
                <a:off x="4632285" y="1792600"/>
                <a:ext cx="303183" cy="964190"/>
              </a:xfrm>
              <a:custGeom>
                <a:avLst/>
                <a:gdLst/>
                <a:ahLst/>
                <a:cxnLst/>
                <a:rect l="l" t="t" r="r" b="b"/>
                <a:pathLst>
                  <a:path w="7446" h="23680" extrusionOk="0">
                    <a:moveTo>
                      <a:pt x="6667" y="0"/>
                    </a:moveTo>
                    <a:lnTo>
                      <a:pt x="990" y="96"/>
                    </a:lnTo>
                    <a:lnTo>
                      <a:pt x="0" y="23680"/>
                    </a:lnTo>
                    <a:lnTo>
                      <a:pt x="7445" y="23680"/>
                    </a:lnTo>
                    <a:lnTo>
                      <a:pt x="6667" y="0"/>
                    </a:lnTo>
                    <a:close/>
                  </a:path>
                </a:pathLst>
              </a:custGeom>
              <a:solidFill>
                <a:srgbClr val="02DAA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" name="Google Shape;2519;p45"/>
              <p:cNvSpPr/>
              <p:nvPr/>
            </p:nvSpPr>
            <p:spPr>
              <a:xfrm>
                <a:off x="4237251" y="1796509"/>
                <a:ext cx="435352" cy="611007"/>
              </a:xfrm>
              <a:custGeom>
                <a:avLst/>
                <a:gdLst/>
                <a:ahLst/>
                <a:cxnLst/>
                <a:rect l="l" t="t" r="r" b="b"/>
                <a:pathLst>
                  <a:path w="10692" h="15006" extrusionOk="0">
                    <a:moveTo>
                      <a:pt x="10692" y="0"/>
                    </a:moveTo>
                    <a:lnTo>
                      <a:pt x="7906" y="1067"/>
                    </a:lnTo>
                    <a:lnTo>
                      <a:pt x="5841" y="1864"/>
                    </a:lnTo>
                    <a:lnTo>
                      <a:pt x="5649" y="1950"/>
                    </a:lnTo>
                    <a:lnTo>
                      <a:pt x="5447" y="2037"/>
                    </a:lnTo>
                    <a:lnTo>
                      <a:pt x="5255" y="2143"/>
                    </a:lnTo>
                    <a:lnTo>
                      <a:pt x="5072" y="2248"/>
                    </a:lnTo>
                    <a:lnTo>
                      <a:pt x="4899" y="2373"/>
                    </a:lnTo>
                    <a:lnTo>
                      <a:pt x="4726" y="2498"/>
                    </a:lnTo>
                    <a:lnTo>
                      <a:pt x="4553" y="2632"/>
                    </a:lnTo>
                    <a:lnTo>
                      <a:pt x="4400" y="2777"/>
                    </a:lnTo>
                    <a:lnTo>
                      <a:pt x="4246" y="2930"/>
                    </a:lnTo>
                    <a:lnTo>
                      <a:pt x="4102" y="3084"/>
                    </a:lnTo>
                    <a:lnTo>
                      <a:pt x="3967" y="3247"/>
                    </a:lnTo>
                    <a:lnTo>
                      <a:pt x="3843" y="3420"/>
                    </a:lnTo>
                    <a:lnTo>
                      <a:pt x="3718" y="3603"/>
                    </a:lnTo>
                    <a:lnTo>
                      <a:pt x="3612" y="3785"/>
                    </a:lnTo>
                    <a:lnTo>
                      <a:pt x="3506" y="3977"/>
                    </a:lnTo>
                    <a:lnTo>
                      <a:pt x="3410" y="4169"/>
                    </a:lnTo>
                    <a:lnTo>
                      <a:pt x="0" y="11806"/>
                    </a:lnTo>
                    <a:lnTo>
                      <a:pt x="4726" y="15005"/>
                    </a:lnTo>
                    <a:lnTo>
                      <a:pt x="5725" y="12469"/>
                    </a:lnTo>
                    <a:lnTo>
                      <a:pt x="8492" y="5514"/>
                    </a:lnTo>
                    <a:lnTo>
                      <a:pt x="10692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" name="Google Shape;2520;p45"/>
              <p:cNvSpPr/>
              <p:nvPr/>
            </p:nvSpPr>
            <p:spPr>
              <a:xfrm>
                <a:off x="4291608" y="1796509"/>
                <a:ext cx="397036" cy="1653782"/>
              </a:xfrm>
              <a:custGeom>
                <a:avLst/>
                <a:gdLst/>
                <a:ahLst/>
                <a:cxnLst/>
                <a:rect l="l" t="t" r="r" b="b"/>
                <a:pathLst>
                  <a:path w="9751" h="40616" extrusionOk="0">
                    <a:moveTo>
                      <a:pt x="9357" y="0"/>
                    </a:moveTo>
                    <a:lnTo>
                      <a:pt x="8771" y="1345"/>
                    </a:lnTo>
                    <a:lnTo>
                      <a:pt x="8175" y="2671"/>
                    </a:lnTo>
                    <a:lnTo>
                      <a:pt x="7580" y="3968"/>
                    </a:lnTo>
                    <a:lnTo>
                      <a:pt x="7003" y="5197"/>
                    </a:lnTo>
                    <a:lnTo>
                      <a:pt x="6485" y="6264"/>
                    </a:lnTo>
                    <a:lnTo>
                      <a:pt x="6004" y="7243"/>
                    </a:lnTo>
                    <a:lnTo>
                      <a:pt x="5188" y="8876"/>
                    </a:lnTo>
                    <a:lnTo>
                      <a:pt x="4640" y="9952"/>
                    </a:lnTo>
                    <a:lnTo>
                      <a:pt x="4429" y="10346"/>
                    </a:lnTo>
                    <a:lnTo>
                      <a:pt x="4419" y="10942"/>
                    </a:lnTo>
                    <a:lnTo>
                      <a:pt x="4390" y="12469"/>
                    </a:lnTo>
                    <a:lnTo>
                      <a:pt x="4342" y="14487"/>
                    </a:lnTo>
                    <a:lnTo>
                      <a:pt x="4314" y="15572"/>
                    </a:lnTo>
                    <a:lnTo>
                      <a:pt x="4265" y="16658"/>
                    </a:lnTo>
                    <a:lnTo>
                      <a:pt x="4217" y="17676"/>
                    </a:lnTo>
                    <a:lnTo>
                      <a:pt x="4160" y="18608"/>
                    </a:lnTo>
                    <a:lnTo>
                      <a:pt x="4121" y="19021"/>
                    </a:lnTo>
                    <a:lnTo>
                      <a:pt x="4083" y="19386"/>
                    </a:lnTo>
                    <a:lnTo>
                      <a:pt x="4045" y="19712"/>
                    </a:lnTo>
                    <a:lnTo>
                      <a:pt x="4006" y="19981"/>
                    </a:lnTo>
                    <a:lnTo>
                      <a:pt x="3910" y="20500"/>
                    </a:lnTo>
                    <a:lnTo>
                      <a:pt x="3737" y="21288"/>
                    </a:lnTo>
                    <a:lnTo>
                      <a:pt x="3247" y="23536"/>
                    </a:lnTo>
                    <a:lnTo>
                      <a:pt x="1893" y="29568"/>
                    </a:lnTo>
                    <a:lnTo>
                      <a:pt x="1192" y="32710"/>
                    </a:lnTo>
                    <a:lnTo>
                      <a:pt x="875" y="34170"/>
                    </a:lnTo>
                    <a:lnTo>
                      <a:pt x="586" y="35495"/>
                    </a:lnTo>
                    <a:lnTo>
                      <a:pt x="346" y="36667"/>
                    </a:lnTo>
                    <a:lnTo>
                      <a:pt x="164" y="37618"/>
                    </a:lnTo>
                    <a:lnTo>
                      <a:pt x="96" y="38003"/>
                    </a:lnTo>
                    <a:lnTo>
                      <a:pt x="39" y="38329"/>
                    </a:lnTo>
                    <a:lnTo>
                      <a:pt x="10" y="38579"/>
                    </a:lnTo>
                    <a:lnTo>
                      <a:pt x="0" y="38742"/>
                    </a:lnTo>
                    <a:lnTo>
                      <a:pt x="7003" y="40615"/>
                    </a:lnTo>
                    <a:lnTo>
                      <a:pt x="7109" y="39905"/>
                    </a:lnTo>
                    <a:lnTo>
                      <a:pt x="7388" y="37906"/>
                    </a:lnTo>
                    <a:lnTo>
                      <a:pt x="7580" y="36494"/>
                    </a:lnTo>
                    <a:lnTo>
                      <a:pt x="7801" y="34832"/>
                    </a:lnTo>
                    <a:lnTo>
                      <a:pt x="8031" y="32959"/>
                    </a:lnTo>
                    <a:lnTo>
                      <a:pt x="8271" y="30884"/>
                    </a:lnTo>
                    <a:lnTo>
                      <a:pt x="8521" y="28656"/>
                    </a:lnTo>
                    <a:lnTo>
                      <a:pt x="8761" y="26283"/>
                    </a:lnTo>
                    <a:lnTo>
                      <a:pt x="8876" y="25053"/>
                    </a:lnTo>
                    <a:lnTo>
                      <a:pt x="8992" y="23805"/>
                    </a:lnTo>
                    <a:lnTo>
                      <a:pt x="9097" y="22527"/>
                    </a:lnTo>
                    <a:lnTo>
                      <a:pt x="9203" y="21230"/>
                    </a:lnTo>
                    <a:lnTo>
                      <a:pt x="9299" y="19924"/>
                    </a:lnTo>
                    <a:lnTo>
                      <a:pt x="9386" y="18608"/>
                    </a:lnTo>
                    <a:lnTo>
                      <a:pt x="9472" y="17272"/>
                    </a:lnTo>
                    <a:lnTo>
                      <a:pt x="9549" y="15937"/>
                    </a:lnTo>
                    <a:lnTo>
                      <a:pt x="9607" y="14602"/>
                    </a:lnTo>
                    <a:lnTo>
                      <a:pt x="9664" y="13267"/>
                    </a:lnTo>
                    <a:lnTo>
                      <a:pt x="9703" y="11941"/>
                    </a:lnTo>
                    <a:lnTo>
                      <a:pt x="9731" y="10615"/>
                    </a:lnTo>
                    <a:lnTo>
                      <a:pt x="9751" y="9203"/>
                    </a:lnTo>
                    <a:lnTo>
                      <a:pt x="9751" y="7801"/>
                    </a:lnTo>
                    <a:lnTo>
                      <a:pt x="9741" y="6427"/>
                    </a:lnTo>
                    <a:lnTo>
                      <a:pt x="9703" y="5072"/>
                    </a:lnTo>
                    <a:lnTo>
                      <a:pt x="9645" y="3747"/>
                    </a:lnTo>
                    <a:lnTo>
                      <a:pt x="9616" y="3103"/>
                    </a:lnTo>
                    <a:lnTo>
                      <a:pt x="9568" y="2460"/>
                    </a:lnTo>
                    <a:lnTo>
                      <a:pt x="9530" y="1826"/>
                    </a:lnTo>
                    <a:lnTo>
                      <a:pt x="9472" y="1211"/>
                    </a:lnTo>
                    <a:lnTo>
                      <a:pt x="9414" y="596"/>
                    </a:lnTo>
                    <a:lnTo>
                      <a:pt x="9357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" name="Google Shape;2521;p45"/>
              <p:cNvSpPr/>
              <p:nvPr/>
            </p:nvSpPr>
            <p:spPr>
              <a:xfrm>
                <a:off x="4148448" y="2277210"/>
                <a:ext cx="428348" cy="589467"/>
              </a:xfrm>
              <a:custGeom>
                <a:avLst/>
                <a:gdLst/>
                <a:ahLst/>
                <a:cxnLst/>
                <a:rect l="l" t="t" r="r" b="b"/>
                <a:pathLst>
                  <a:path w="10520" h="14477" extrusionOk="0">
                    <a:moveTo>
                      <a:pt x="2181" y="0"/>
                    </a:moveTo>
                    <a:lnTo>
                      <a:pt x="308" y="4121"/>
                    </a:lnTo>
                    <a:lnTo>
                      <a:pt x="212" y="4362"/>
                    </a:lnTo>
                    <a:lnTo>
                      <a:pt x="125" y="4611"/>
                    </a:lnTo>
                    <a:lnTo>
                      <a:pt x="68" y="4852"/>
                    </a:lnTo>
                    <a:lnTo>
                      <a:pt x="29" y="5101"/>
                    </a:lnTo>
                    <a:lnTo>
                      <a:pt x="10" y="5351"/>
                    </a:lnTo>
                    <a:lnTo>
                      <a:pt x="0" y="5601"/>
                    </a:lnTo>
                    <a:lnTo>
                      <a:pt x="20" y="5851"/>
                    </a:lnTo>
                    <a:lnTo>
                      <a:pt x="49" y="6091"/>
                    </a:lnTo>
                    <a:lnTo>
                      <a:pt x="97" y="6340"/>
                    </a:lnTo>
                    <a:lnTo>
                      <a:pt x="164" y="6571"/>
                    </a:lnTo>
                    <a:lnTo>
                      <a:pt x="250" y="6811"/>
                    </a:lnTo>
                    <a:lnTo>
                      <a:pt x="356" y="7042"/>
                    </a:lnTo>
                    <a:lnTo>
                      <a:pt x="481" y="7253"/>
                    </a:lnTo>
                    <a:lnTo>
                      <a:pt x="615" y="7474"/>
                    </a:lnTo>
                    <a:lnTo>
                      <a:pt x="769" y="7676"/>
                    </a:lnTo>
                    <a:lnTo>
                      <a:pt x="942" y="7868"/>
                    </a:lnTo>
                    <a:lnTo>
                      <a:pt x="7253" y="14477"/>
                    </a:lnTo>
                    <a:lnTo>
                      <a:pt x="7359" y="14429"/>
                    </a:lnTo>
                    <a:lnTo>
                      <a:pt x="7647" y="14285"/>
                    </a:lnTo>
                    <a:lnTo>
                      <a:pt x="7849" y="14179"/>
                    </a:lnTo>
                    <a:lnTo>
                      <a:pt x="8079" y="14045"/>
                    </a:lnTo>
                    <a:lnTo>
                      <a:pt x="8319" y="13901"/>
                    </a:lnTo>
                    <a:lnTo>
                      <a:pt x="8588" y="13728"/>
                    </a:lnTo>
                    <a:lnTo>
                      <a:pt x="8857" y="13536"/>
                    </a:lnTo>
                    <a:lnTo>
                      <a:pt x="9136" y="13315"/>
                    </a:lnTo>
                    <a:lnTo>
                      <a:pt x="9405" y="13084"/>
                    </a:lnTo>
                    <a:lnTo>
                      <a:pt x="9674" y="12834"/>
                    </a:lnTo>
                    <a:lnTo>
                      <a:pt x="9799" y="12709"/>
                    </a:lnTo>
                    <a:lnTo>
                      <a:pt x="9924" y="12565"/>
                    </a:lnTo>
                    <a:lnTo>
                      <a:pt x="10039" y="12431"/>
                    </a:lnTo>
                    <a:lnTo>
                      <a:pt x="10145" y="12287"/>
                    </a:lnTo>
                    <a:lnTo>
                      <a:pt x="10250" y="12133"/>
                    </a:lnTo>
                    <a:lnTo>
                      <a:pt x="10346" y="11979"/>
                    </a:lnTo>
                    <a:lnTo>
                      <a:pt x="10433" y="11826"/>
                    </a:lnTo>
                    <a:lnTo>
                      <a:pt x="10519" y="11662"/>
                    </a:lnTo>
                    <a:lnTo>
                      <a:pt x="5822" y="5322"/>
                    </a:lnTo>
                    <a:lnTo>
                      <a:pt x="6907" y="3199"/>
                    </a:lnTo>
                    <a:lnTo>
                      <a:pt x="2181" y="0"/>
                    </a:lnTo>
                    <a:close/>
                  </a:path>
                </a:pathLst>
              </a:custGeom>
              <a:solidFill>
                <a:srgbClr val="02DAA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" name="Google Shape;2522;p45"/>
              <p:cNvSpPr/>
              <p:nvPr/>
            </p:nvSpPr>
            <p:spPr>
              <a:xfrm>
                <a:off x="4559117" y="1796509"/>
                <a:ext cx="129522" cy="432257"/>
              </a:xfrm>
              <a:custGeom>
                <a:avLst/>
                <a:gdLst/>
                <a:ahLst/>
                <a:cxnLst/>
                <a:rect l="l" t="t" r="r" b="b"/>
                <a:pathLst>
                  <a:path w="3181" h="10616" extrusionOk="0">
                    <a:moveTo>
                      <a:pt x="2787" y="0"/>
                    </a:moveTo>
                    <a:lnTo>
                      <a:pt x="1" y="1067"/>
                    </a:lnTo>
                    <a:lnTo>
                      <a:pt x="1394" y="2536"/>
                    </a:lnTo>
                    <a:lnTo>
                      <a:pt x="433" y="5197"/>
                    </a:lnTo>
                    <a:lnTo>
                      <a:pt x="587" y="5514"/>
                    </a:lnTo>
                    <a:lnTo>
                      <a:pt x="3161" y="10615"/>
                    </a:lnTo>
                    <a:lnTo>
                      <a:pt x="3181" y="9203"/>
                    </a:lnTo>
                    <a:lnTo>
                      <a:pt x="3181" y="7801"/>
                    </a:lnTo>
                    <a:lnTo>
                      <a:pt x="3171" y="6427"/>
                    </a:lnTo>
                    <a:lnTo>
                      <a:pt x="3133" y="5072"/>
                    </a:lnTo>
                    <a:lnTo>
                      <a:pt x="3075" y="3747"/>
                    </a:lnTo>
                    <a:lnTo>
                      <a:pt x="3046" y="3103"/>
                    </a:lnTo>
                    <a:lnTo>
                      <a:pt x="2998" y="2460"/>
                    </a:lnTo>
                    <a:lnTo>
                      <a:pt x="2960" y="1826"/>
                    </a:lnTo>
                    <a:lnTo>
                      <a:pt x="2902" y="1211"/>
                    </a:lnTo>
                    <a:lnTo>
                      <a:pt x="2844" y="596"/>
                    </a:lnTo>
                    <a:lnTo>
                      <a:pt x="2787" y="0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" name="Google Shape;2523;p45"/>
              <p:cNvSpPr/>
              <p:nvPr/>
            </p:nvSpPr>
            <p:spPr>
              <a:xfrm>
                <a:off x="4903743" y="1792600"/>
                <a:ext cx="435352" cy="611007"/>
              </a:xfrm>
              <a:custGeom>
                <a:avLst/>
                <a:gdLst/>
                <a:ahLst/>
                <a:cxnLst/>
                <a:rect l="l" t="t" r="r" b="b"/>
                <a:pathLst>
                  <a:path w="10692" h="15006" extrusionOk="0">
                    <a:moveTo>
                      <a:pt x="0" y="0"/>
                    </a:moveTo>
                    <a:lnTo>
                      <a:pt x="2200" y="5514"/>
                    </a:lnTo>
                    <a:lnTo>
                      <a:pt x="4957" y="12469"/>
                    </a:lnTo>
                    <a:lnTo>
                      <a:pt x="5965" y="15005"/>
                    </a:lnTo>
                    <a:lnTo>
                      <a:pt x="10692" y="11806"/>
                    </a:lnTo>
                    <a:lnTo>
                      <a:pt x="7282" y="4169"/>
                    </a:lnTo>
                    <a:lnTo>
                      <a:pt x="7185" y="3977"/>
                    </a:lnTo>
                    <a:lnTo>
                      <a:pt x="7080" y="3785"/>
                    </a:lnTo>
                    <a:lnTo>
                      <a:pt x="6974" y="3603"/>
                    </a:lnTo>
                    <a:lnTo>
                      <a:pt x="6849" y="3420"/>
                    </a:lnTo>
                    <a:lnTo>
                      <a:pt x="6724" y="3257"/>
                    </a:lnTo>
                    <a:lnTo>
                      <a:pt x="6590" y="3084"/>
                    </a:lnTo>
                    <a:lnTo>
                      <a:pt x="6446" y="2930"/>
                    </a:lnTo>
                    <a:lnTo>
                      <a:pt x="6292" y="2776"/>
                    </a:lnTo>
                    <a:lnTo>
                      <a:pt x="6129" y="2632"/>
                    </a:lnTo>
                    <a:lnTo>
                      <a:pt x="5965" y="2498"/>
                    </a:lnTo>
                    <a:lnTo>
                      <a:pt x="5793" y="2373"/>
                    </a:lnTo>
                    <a:lnTo>
                      <a:pt x="5620" y="2258"/>
                    </a:lnTo>
                    <a:lnTo>
                      <a:pt x="5428" y="2142"/>
                    </a:lnTo>
                    <a:lnTo>
                      <a:pt x="5245" y="2037"/>
                    </a:lnTo>
                    <a:lnTo>
                      <a:pt x="5043" y="1950"/>
                    </a:lnTo>
                    <a:lnTo>
                      <a:pt x="4842" y="1864"/>
                    </a:lnTo>
                    <a:lnTo>
                      <a:pt x="2786" y="10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" name="Google Shape;2524;p45"/>
              <p:cNvSpPr/>
              <p:nvPr/>
            </p:nvSpPr>
            <p:spPr>
              <a:xfrm>
                <a:off x="4887701" y="1792600"/>
                <a:ext cx="397036" cy="1653782"/>
              </a:xfrm>
              <a:custGeom>
                <a:avLst/>
                <a:gdLst/>
                <a:ahLst/>
                <a:cxnLst/>
                <a:rect l="l" t="t" r="r" b="b"/>
                <a:pathLst>
                  <a:path w="9751" h="40616" extrusionOk="0">
                    <a:moveTo>
                      <a:pt x="394" y="0"/>
                    </a:moveTo>
                    <a:lnTo>
                      <a:pt x="327" y="596"/>
                    </a:lnTo>
                    <a:lnTo>
                      <a:pt x="269" y="1211"/>
                    </a:lnTo>
                    <a:lnTo>
                      <a:pt x="221" y="1825"/>
                    </a:lnTo>
                    <a:lnTo>
                      <a:pt x="173" y="2459"/>
                    </a:lnTo>
                    <a:lnTo>
                      <a:pt x="135" y="3103"/>
                    </a:lnTo>
                    <a:lnTo>
                      <a:pt x="96" y="3747"/>
                    </a:lnTo>
                    <a:lnTo>
                      <a:pt x="48" y="5072"/>
                    </a:lnTo>
                    <a:lnTo>
                      <a:pt x="10" y="6427"/>
                    </a:lnTo>
                    <a:lnTo>
                      <a:pt x="0" y="7801"/>
                    </a:lnTo>
                    <a:lnTo>
                      <a:pt x="0" y="9203"/>
                    </a:lnTo>
                    <a:lnTo>
                      <a:pt x="19" y="10615"/>
                    </a:lnTo>
                    <a:lnTo>
                      <a:pt x="48" y="11941"/>
                    </a:lnTo>
                    <a:lnTo>
                      <a:pt x="87" y="13266"/>
                    </a:lnTo>
                    <a:lnTo>
                      <a:pt x="135" y="14602"/>
                    </a:lnTo>
                    <a:lnTo>
                      <a:pt x="202" y="15937"/>
                    </a:lnTo>
                    <a:lnTo>
                      <a:pt x="279" y="17272"/>
                    </a:lnTo>
                    <a:lnTo>
                      <a:pt x="356" y="18608"/>
                    </a:lnTo>
                    <a:lnTo>
                      <a:pt x="452" y="19924"/>
                    </a:lnTo>
                    <a:lnTo>
                      <a:pt x="548" y="21240"/>
                    </a:lnTo>
                    <a:lnTo>
                      <a:pt x="653" y="22527"/>
                    </a:lnTo>
                    <a:lnTo>
                      <a:pt x="759" y="23804"/>
                    </a:lnTo>
                    <a:lnTo>
                      <a:pt x="874" y="25063"/>
                    </a:lnTo>
                    <a:lnTo>
                      <a:pt x="990" y="26283"/>
                    </a:lnTo>
                    <a:lnTo>
                      <a:pt x="1230" y="28656"/>
                    </a:lnTo>
                    <a:lnTo>
                      <a:pt x="1470" y="30894"/>
                    </a:lnTo>
                    <a:lnTo>
                      <a:pt x="1720" y="32959"/>
                    </a:lnTo>
                    <a:lnTo>
                      <a:pt x="1950" y="34832"/>
                    </a:lnTo>
                    <a:lnTo>
                      <a:pt x="2162" y="36494"/>
                    </a:lnTo>
                    <a:lnTo>
                      <a:pt x="2354" y="37906"/>
                    </a:lnTo>
                    <a:lnTo>
                      <a:pt x="2642" y="39905"/>
                    </a:lnTo>
                    <a:lnTo>
                      <a:pt x="2748" y="40615"/>
                    </a:lnTo>
                    <a:lnTo>
                      <a:pt x="9750" y="38752"/>
                    </a:lnTo>
                    <a:lnTo>
                      <a:pt x="9741" y="38579"/>
                    </a:lnTo>
                    <a:lnTo>
                      <a:pt x="9702" y="38329"/>
                    </a:lnTo>
                    <a:lnTo>
                      <a:pt x="9654" y="38012"/>
                    </a:lnTo>
                    <a:lnTo>
                      <a:pt x="9587" y="37618"/>
                    </a:lnTo>
                    <a:lnTo>
                      <a:pt x="9395" y="36667"/>
                    </a:lnTo>
                    <a:lnTo>
                      <a:pt x="9155" y="35495"/>
                    </a:lnTo>
                    <a:lnTo>
                      <a:pt x="8876" y="34170"/>
                    </a:lnTo>
                    <a:lnTo>
                      <a:pt x="8559" y="32709"/>
                    </a:lnTo>
                    <a:lnTo>
                      <a:pt x="7858" y="29568"/>
                    </a:lnTo>
                    <a:lnTo>
                      <a:pt x="6504" y="23536"/>
                    </a:lnTo>
                    <a:lnTo>
                      <a:pt x="6004" y="21288"/>
                    </a:lnTo>
                    <a:lnTo>
                      <a:pt x="5841" y="20500"/>
                    </a:lnTo>
                    <a:lnTo>
                      <a:pt x="5745" y="19981"/>
                    </a:lnTo>
                    <a:lnTo>
                      <a:pt x="5697" y="19712"/>
                    </a:lnTo>
                    <a:lnTo>
                      <a:pt x="5658" y="19395"/>
                    </a:lnTo>
                    <a:lnTo>
                      <a:pt x="5629" y="19021"/>
                    </a:lnTo>
                    <a:lnTo>
                      <a:pt x="5591" y="18608"/>
                    </a:lnTo>
                    <a:lnTo>
                      <a:pt x="5533" y="17685"/>
                    </a:lnTo>
                    <a:lnTo>
                      <a:pt x="5485" y="16657"/>
                    </a:lnTo>
                    <a:lnTo>
                      <a:pt x="5437" y="15572"/>
                    </a:lnTo>
                    <a:lnTo>
                      <a:pt x="5408" y="14486"/>
                    </a:lnTo>
                    <a:lnTo>
                      <a:pt x="5351" y="12469"/>
                    </a:lnTo>
                    <a:lnTo>
                      <a:pt x="5322" y="10942"/>
                    </a:lnTo>
                    <a:lnTo>
                      <a:pt x="5312" y="10346"/>
                    </a:lnTo>
                    <a:lnTo>
                      <a:pt x="5111" y="9952"/>
                    </a:lnTo>
                    <a:lnTo>
                      <a:pt x="4563" y="8876"/>
                    </a:lnTo>
                    <a:lnTo>
                      <a:pt x="3747" y="7253"/>
                    </a:lnTo>
                    <a:lnTo>
                      <a:pt x="3266" y="6273"/>
                    </a:lnTo>
                    <a:lnTo>
                      <a:pt x="2748" y="5207"/>
                    </a:lnTo>
                    <a:lnTo>
                      <a:pt x="2748" y="5197"/>
                    </a:lnTo>
                    <a:lnTo>
                      <a:pt x="2171" y="3968"/>
                    </a:lnTo>
                    <a:lnTo>
                      <a:pt x="1566" y="2680"/>
                    </a:lnTo>
                    <a:lnTo>
                      <a:pt x="980" y="1345"/>
                    </a:lnTo>
                    <a:lnTo>
                      <a:pt x="394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" name="Google Shape;2525;p45"/>
              <p:cNvSpPr/>
              <p:nvPr/>
            </p:nvSpPr>
            <p:spPr>
              <a:xfrm>
                <a:off x="4999549" y="2273301"/>
                <a:ext cx="427941" cy="589467"/>
              </a:xfrm>
              <a:custGeom>
                <a:avLst/>
                <a:gdLst/>
                <a:ahLst/>
                <a:cxnLst/>
                <a:rect l="l" t="t" r="r" b="b"/>
                <a:pathLst>
                  <a:path w="10510" h="14477" extrusionOk="0">
                    <a:moveTo>
                      <a:pt x="8339" y="0"/>
                    </a:moveTo>
                    <a:lnTo>
                      <a:pt x="3612" y="3199"/>
                    </a:lnTo>
                    <a:lnTo>
                      <a:pt x="4688" y="5322"/>
                    </a:lnTo>
                    <a:lnTo>
                      <a:pt x="1" y="11662"/>
                    </a:lnTo>
                    <a:lnTo>
                      <a:pt x="77" y="11826"/>
                    </a:lnTo>
                    <a:lnTo>
                      <a:pt x="164" y="11979"/>
                    </a:lnTo>
                    <a:lnTo>
                      <a:pt x="270" y="12133"/>
                    </a:lnTo>
                    <a:lnTo>
                      <a:pt x="366" y="12287"/>
                    </a:lnTo>
                    <a:lnTo>
                      <a:pt x="481" y="12431"/>
                    </a:lnTo>
                    <a:lnTo>
                      <a:pt x="596" y="12575"/>
                    </a:lnTo>
                    <a:lnTo>
                      <a:pt x="721" y="12709"/>
                    </a:lnTo>
                    <a:lnTo>
                      <a:pt x="846" y="12844"/>
                    </a:lnTo>
                    <a:lnTo>
                      <a:pt x="1105" y="13094"/>
                    </a:lnTo>
                    <a:lnTo>
                      <a:pt x="1384" y="13324"/>
                    </a:lnTo>
                    <a:lnTo>
                      <a:pt x="1662" y="13535"/>
                    </a:lnTo>
                    <a:lnTo>
                      <a:pt x="1931" y="13728"/>
                    </a:lnTo>
                    <a:lnTo>
                      <a:pt x="2191" y="13901"/>
                    </a:lnTo>
                    <a:lnTo>
                      <a:pt x="2441" y="14045"/>
                    </a:lnTo>
                    <a:lnTo>
                      <a:pt x="2671" y="14179"/>
                    </a:lnTo>
                    <a:lnTo>
                      <a:pt x="2863" y="14285"/>
                    </a:lnTo>
                    <a:lnTo>
                      <a:pt x="3161" y="14429"/>
                    </a:lnTo>
                    <a:lnTo>
                      <a:pt x="3267" y="14477"/>
                    </a:lnTo>
                    <a:lnTo>
                      <a:pt x="9578" y="7868"/>
                    </a:lnTo>
                    <a:lnTo>
                      <a:pt x="9751" y="7676"/>
                    </a:lnTo>
                    <a:lnTo>
                      <a:pt x="9905" y="7474"/>
                    </a:lnTo>
                    <a:lnTo>
                      <a:pt x="10039" y="7263"/>
                    </a:lnTo>
                    <a:lnTo>
                      <a:pt x="10164" y="7042"/>
                    </a:lnTo>
                    <a:lnTo>
                      <a:pt x="10260" y="6811"/>
                    </a:lnTo>
                    <a:lnTo>
                      <a:pt x="10346" y="6581"/>
                    </a:lnTo>
                    <a:lnTo>
                      <a:pt x="10414" y="6340"/>
                    </a:lnTo>
                    <a:lnTo>
                      <a:pt x="10471" y="6091"/>
                    </a:lnTo>
                    <a:lnTo>
                      <a:pt x="10500" y="5851"/>
                    </a:lnTo>
                    <a:lnTo>
                      <a:pt x="10510" y="5601"/>
                    </a:lnTo>
                    <a:lnTo>
                      <a:pt x="10510" y="5351"/>
                    </a:lnTo>
                    <a:lnTo>
                      <a:pt x="10491" y="5101"/>
                    </a:lnTo>
                    <a:lnTo>
                      <a:pt x="10452" y="4851"/>
                    </a:lnTo>
                    <a:lnTo>
                      <a:pt x="10385" y="4611"/>
                    </a:lnTo>
                    <a:lnTo>
                      <a:pt x="10308" y="4362"/>
                    </a:lnTo>
                    <a:lnTo>
                      <a:pt x="10212" y="4131"/>
                    </a:lnTo>
                    <a:lnTo>
                      <a:pt x="8339" y="0"/>
                    </a:lnTo>
                    <a:close/>
                  </a:path>
                </a:pathLst>
              </a:custGeom>
              <a:solidFill>
                <a:srgbClr val="02DAA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" name="Google Shape;2526;p45"/>
              <p:cNvSpPr/>
              <p:nvPr/>
            </p:nvSpPr>
            <p:spPr>
              <a:xfrm>
                <a:off x="4887701" y="1792600"/>
                <a:ext cx="129482" cy="432257"/>
              </a:xfrm>
              <a:custGeom>
                <a:avLst/>
                <a:gdLst/>
                <a:ahLst/>
                <a:cxnLst/>
                <a:rect l="l" t="t" r="r" b="b"/>
                <a:pathLst>
                  <a:path w="3180" h="10616" extrusionOk="0">
                    <a:moveTo>
                      <a:pt x="394" y="0"/>
                    </a:moveTo>
                    <a:lnTo>
                      <a:pt x="327" y="596"/>
                    </a:lnTo>
                    <a:lnTo>
                      <a:pt x="269" y="1211"/>
                    </a:lnTo>
                    <a:lnTo>
                      <a:pt x="221" y="1825"/>
                    </a:lnTo>
                    <a:lnTo>
                      <a:pt x="173" y="2459"/>
                    </a:lnTo>
                    <a:lnTo>
                      <a:pt x="135" y="3103"/>
                    </a:lnTo>
                    <a:lnTo>
                      <a:pt x="96" y="3747"/>
                    </a:lnTo>
                    <a:lnTo>
                      <a:pt x="48" y="5072"/>
                    </a:lnTo>
                    <a:lnTo>
                      <a:pt x="10" y="6427"/>
                    </a:lnTo>
                    <a:lnTo>
                      <a:pt x="0" y="7801"/>
                    </a:lnTo>
                    <a:lnTo>
                      <a:pt x="0" y="9203"/>
                    </a:lnTo>
                    <a:lnTo>
                      <a:pt x="19" y="10615"/>
                    </a:lnTo>
                    <a:lnTo>
                      <a:pt x="2594" y="5514"/>
                    </a:lnTo>
                    <a:lnTo>
                      <a:pt x="2748" y="5207"/>
                    </a:lnTo>
                    <a:lnTo>
                      <a:pt x="2748" y="5197"/>
                    </a:lnTo>
                    <a:lnTo>
                      <a:pt x="1777" y="2536"/>
                    </a:lnTo>
                    <a:lnTo>
                      <a:pt x="3180" y="1076"/>
                    </a:lnTo>
                    <a:lnTo>
                      <a:pt x="394" y="0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" name="Google Shape;2527;p45"/>
              <p:cNvSpPr/>
              <p:nvPr/>
            </p:nvSpPr>
            <p:spPr>
              <a:xfrm>
                <a:off x="4553661" y="1231688"/>
                <a:ext cx="437347" cy="427167"/>
              </a:xfrm>
              <a:custGeom>
                <a:avLst/>
                <a:gdLst/>
                <a:ahLst/>
                <a:cxnLst/>
                <a:rect l="l" t="t" r="r" b="b"/>
                <a:pathLst>
                  <a:path w="10741" h="10491" extrusionOk="0">
                    <a:moveTo>
                      <a:pt x="5034" y="1"/>
                    </a:moveTo>
                    <a:lnTo>
                      <a:pt x="4698" y="11"/>
                    </a:lnTo>
                    <a:lnTo>
                      <a:pt x="4381" y="30"/>
                    </a:lnTo>
                    <a:lnTo>
                      <a:pt x="4083" y="68"/>
                    </a:lnTo>
                    <a:lnTo>
                      <a:pt x="3795" y="116"/>
                    </a:lnTo>
                    <a:lnTo>
                      <a:pt x="3526" y="183"/>
                    </a:lnTo>
                    <a:lnTo>
                      <a:pt x="3276" y="260"/>
                    </a:lnTo>
                    <a:lnTo>
                      <a:pt x="3036" y="347"/>
                    </a:lnTo>
                    <a:lnTo>
                      <a:pt x="2815" y="443"/>
                    </a:lnTo>
                    <a:lnTo>
                      <a:pt x="2613" y="558"/>
                    </a:lnTo>
                    <a:lnTo>
                      <a:pt x="2412" y="673"/>
                    </a:lnTo>
                    <a:lnTo>
                      <a:pt x="2239" y="808"/>
                    </a:lnTo>
                    <a:lnTo>
                      <a:pt x="2075" y="942"/>
                    </a:lnTo>
                    <a:lnTo>
                      <a:pt x="1922" y="1096"/>
                    </a:lnTo>
                    <a:lnTo>
                      <a:pt x="1787" y="1250"/>
                    </a:lnTo>
                    <a:lnTo>
                      <a:pt x="1653" y="1413"/>
                    </a:lnTo>
                    <a:lnTo>
                      <a:pt x="1547" y="1576"/>
                    </a:lnTo>
                    <a:lnTo>
                      <a:pt x="1441" y="1759"/>
                    </a:lnTo>
                    <a:lnTo>
                      <a:pt x="1355" y="1932"/>
                    </a:lnTo>
                    <a:lnTo>
                      <a:pt x="1278" y="2124"/>
                    </a:lnTo>
                    <a:lnTo>
                      <a:pt x="1201" y="2316"/>
                    </a:lnTo>
                    <a:lnTo>
                      <a:pt x="1153" y="2508"/>
                    </a:lnTo>
                    <a:lnTo>
                      <a:pt x="1105" y="2700"/>
                    </a:lnTo>
                    <a:lnTo>
                      <a:pt x="1067" y="2902"/>
                    </a:lnTo>
                    <a:lnTo>
                      <a:pt x="1038" y="3104"/>
                    </a:lnTo>
                    <a:lnTo>
                      <a:pt x="1019" y="3315"/>
                    </a:lnTo>
                    <a:lnTo>
                      <a:pt x="1009" y="3517"/>
                    </a:lnTo>
                    <a:lnTo>
                      <a:pt x="1009" y="3719"/>
                    </a:lnTo>
                    <a:lnTo>
                      <a:pt x="1019" y="3930"/>
                    </a:lnTo>
                    <a:lnTo>
                      <a:pt x="1028" y="4132"/>
                    </a:lnTo>
                    <a:lnTo>
                      <a:pt x="1048" y="4333"/>
                    </a:lnTo>
                    <a:lnTo>
                      <a:pt x="903" y="4372"/>
                    </a:lnTo>
                    <a:lnTo>
                      <a:pt x="779" y="4420"/>
                    </a:lnTo>
                    <a:lnTo>
                      <a:pt x="654" y="4468"/>
                    </a:lnTo>
                    <a:lnTo>
                      <a:pt x="548" y="4535"/>
                    </a:lnTo>
                    <a:lnTo>
                      <a:pt x="442" y="4602"/>
                    </a:lnTo>
                    <a:lnTo>
                      <a:pt x="356" y="4679"/>
                    </a:lnTo>
                    <a:lnTo>
                      <a:pt x="279" y="4756"/>
                    </a:lnTo>
                    <a:lnTo>
                      <a:pt x="212" y="4843"/>
                    </a:lnTo>
                    <a:lnTo>
                      <a:pt x="154" y="4939"/>
                    </a:lnTo>
                    <a:lnTo>
                      <a:pt x="106" y="5035"/>
                    </a:lnTo>
                    <a:lnTo>
                      <a:pt x="68" y="5140"/>
                    </a:lnTo>
                    <a:lnTo>
                      <a:pt x="39" y="5246"/>
                    </a:lnTo>
                    <a:lnTo>
                      <a:pt x="20" y="5361"/>
                    </a:lnTo>
                    <a:lnTo>
                      <a:pt x="0" y="5477"/>
                    </a:lnTo>
                    <a:lnTo>
                      <a:pt x="0" y="5592"/>
                    </a:lnTo>
                    <a:lnTo>
                      <a:pt x="0" y="5717"/>
                    </a:lnTo>
                    <a:lnTo>
                      <a:pt x="10" y="5842"/>
                    </a:lnTo>
                    <a:lnTo>
                      <a:pt x="29" y="5976"/>
                    </a:lnTo>
                    <a:lnTo>
                      <a:pt x="49" y="6111"/>
                    </a:lnTo>
                    <a:lnTo>
                      <a:pt x="87" y="6245"/>
                    </a:lnTo>
                    <a:lnTo>
                      <a:pt x="164" y="6514"/>
                    </a:lnTo>
                    <a:lnTo>
                      <a:pt x="260" y="6793"/>
                    </a:lnTo>
                    <a:lnTo>
                      <a:pt x="385" y="7081"/>
                    </a:lnTo>
                    <a:lnTo>
                      <a:pt x="529" y="7359"/>
                    </a:lnTo>
                    <a:lnTo>
                      <a:pt x="683" y="7638"/>
                    </a:lnTo>
                    <a:lnTo>
                      <a:pt x="846" y="7907"/>
                    </a:lnTo>
                    <a:lnTo>
                      <a:pt x="1182" y="8435"/>
                    </a:lnTo>
                    <a:lnTo>
                      <a:pt x="1489" y="8935"/>
                    </a:lnTo>
                    <a:lnTo>
                      <a:pt x="1643" y="9175"/>
                    </a:lnTo>
                    <a:lnTo>
                      <a:pt x="1797" y="9396"/>
                    </a:lnTo>
                    <a:lnTo>
                      <a:pt x="1960" y="9607"/>
                    </a:lnTo>
                    <a:lnTo>
                      <a:pt x="2114" y="9799"/>
                    </a:lnTo>
                    <a:lnTo>
                      <a:pt x="2277" y="9972"/>
                    </a:lnTo>
                    <a:lnTo>
                      <a:pt x="2460" y="10116"/>
                    </a:lnTo>
                    <a:lnTo>
                      <a:pt x="2546" y="10184"/>
                    </a:lnTo>
                    <a:lnTo>
                      <a:pt x="2642" y="10251"/>
                    </a:lnTo>
                    <a:lnTo>
                      <a:pt x="2738" y="10299"/>
                    </a:lnTo>
                    <a:lnTo>
                      <a:pt x="2834" y="10347"/>
                    </a:lnTo>
                    <a:lnTo>
                      <a:pt x="2940" y="10395"/>
                    </a:lnTo>
                    <a:lnTo>
                      <a:pt x="3046" y="10424"/>
                    </a:lnTo>
                    <a:lnTo>
                      <a:pt x="3151" y="10453"/>
                    </a:lnTo>
                    <a:lnTo>
                      <a:pt x="3267" y="10472"/>
                    </a:lnTo>
                    <a:lnTo>
                      <a:pt x="3391" y="10481"/>
                    </a:lnTo>
                    <a:lnTo>
                      <a:pt x="3516" y="10491"/>
                    </a:lnTo>
                    <a:lnTo>
                      <a:pt x="3641" y="10481"/>
                    </a:lnTo>
                    <a:lnTo>
                      <a:pt x="3776" y="10472"/>
                    </a:lnTo>
                    <a:lnTo>
                      <a:pt x="7839" y="10491"/>
                    </a:lnTo>
                    <a:lnTo>
                      <a:pt x="7964" y="10366"/>
                    </a:lnTo>
                    <a:lnTo>
                      <a:pt x="8089" y="10222"/>
                    </a:lnTo>
                    <a:lnTo>
                      <a:pt x="8243" y="10011"/>
                    </a:lnTo>
                    <a:lnTo>
                      <a:pt x="8425" y="9761"/>
                    </a:lnTo>
                    <a:lnTo>
                      <a:pt x="8512" y="9607"/>
                    </a:lnTo>
                    <a:lnTo>
                      <a:pt x="8598" y="9453"/>
                    </a:lnTo>
                    <a:lnTo>
                      <a:pt x="8694" y="9281"/>
                    </a:lnTo>
                    <a:lnTo>
                      <a:pt x="8781" y="9088"/>
                    </a:lnTo>
                    <a:lnTo>
                      <a:pt x="8857" y="8896"/>
                    </a:lnTo>
                    <a:lnTo>
                      <a:pt x="8934" y="8685"/>
                    </a:lnTo>
                    <a:lnTo>
                      <a:pt x="9011" y="8474"/>
                    </a:lnTo>
                    <a:lnTo>
                      <a:pt x="9088" y="8272"/>
                    </a:lnTo>
                    <a:lnTo>
                      <a:pt x="9184" y="8080"/>
                    </a:lnTo>
                    <a:lnTo>
                      <a:pt x="9280" y="7888"/>
                    </a:lnTo>
                    <a:lnTo>
                      <a:pt x="9482" y="7503"/>
                    </a:lnTo>
                    <a:lnTo>
                      <a:pt x="9703" y="7110"/>
                    </a:lnTo>
                    <a:lnTo>
                      <a:pt x="9933" y="6687"/>
                    </a:lnTo>
                    <a:lnTo>
                      <a:pt x="10049" y="6456"/>
                    </a:lnTo>
                    <a:lnTo>
                      <a:pt x="10173" y="6207"/>
                    </a:lnTo>
                    <a:lnTo>
                      <a:pt x="10289" y="5947"/>
                    </a:lnTo>
                    <a:lnTo>
                      <a:pt x="10404" y="5669"/>
                    </a:lnTo>
                    <a:lnTo>
                      <a:pt x="10510" y="5371"/>
                    </a:lnTo>
                    <a:lnTo>
                      <a:pt x="10625" y="5044"/>
                    </a:lnTo>
                    <a:lnTo>
                      <a:pt x="10663" y="4881"/>
                    </a:lnTo>
                    <a:lnTo>
                      <a:pt x="10702" y="4698"/>
                    </a:lnTo>
                    <a:lnTo>
                      <a:pt x="10731" y="4526"/>
                    </a:lnTo>
                    <a:lnTo>
                      <a:pt x="10740" y="4333"/>
                    </a:lnTo>
                    <a:lnTo>
                      <a:pt x="10740" y="4141"/>
                    </a:lnTo>
                    <a:lnTo>
                      <a:pt x="10731" y="3949"/>
                    </a:lnTo>
                    <a:lnTo>
                      <a:pt x="10711" y="3757"/>
                    </a:lnTo>
                    <a:lnTo>
                      <a:pt x="10673" y="3555"/>
                    </a:lnTo>
                    <a:lnTo>
                      <a:pt x="10625" y="3363"/>
                    </a:lnTo>
                    <a:lnTo>
                      <a:pt x="10558" y="3161"/>
                    </a:lnTo>
                    <a:lnTo>
                      <a:pt x="10490" y="2960"/>
                    </a:lnTo>
                    <a:lnTo>
                      <a:pt x="10404" y="2768"/>
                    </a:lnTo>
                    <a:lnTo>
                      <a:pt x="10298" y="2566"/>
                    </a:lnTo>
                    <a:lnTo>
                      <a:pt x="10193" y="2374"/>
                    </a:lnTo>
                    <a:lnTo>
                      <a:pt x="10058" y="2182"/>
                    </a:lnTo>
                    <a:lnTo>
                      <a:pt x="9924" y="1999"/>
                    </a:lnTo>
                    <a:lnTo>
                      <a:pt x="9770" y="1817"/>
                    </a:lnTo>
                    <a:lnTo>
                      <a:pt x="9607" y="1634"/>
                    </a:lnTo>
                    <a:lnTo>
                      <a:pt x="9424" y="1461"/>
                    </a:lnTo>
                    <a:lnTo>
                      <a:pt x="9232" y="1298"/>
                    </a:lnTo>
                    <a:lnTo>
                      <a:pt x="9021" y="1135"/>
                    </a:lnTo>
                    <a:lnTo>
                      <a:pt x="8800" y="981"/>
                    </a:lnTo>
                    <a:lnTo>
                      <a:pt x="8560" y="837"/>
                    </a:lnTo>
                    <a:lnTo>
                      <a:pt x="8310" y="702"/>
                    </a:lnTo>
                    <a:lnTo>
                      <a:pt x="8041" y="577"/>
                    </a:lnTo>
                    <a:lnTo>
                      <a:pt x="7762" y="462"/>
                    </a:lnTo>
                    <a:lnTo>
                      <a:pt x="7465" y="366"/>
                    </a:lnTo>
                    <a:lnTo>
                      <a:pt x="7157" y="270"/>
                    </a:lnTo>
                    <a:lnTo>
                      <a:pt x="6831" y="193"/>
                    </a:lnTo>
                    <a:lnTo>
                      <a:pt x="6485" y="126"/>
                    </a:lnTo>
                    <a:lnTo>
                      <a:pt x="6129" y="68"/>
                    </a:lnTo>
                    <a:lnTo>
                      <a:pt x="5755" y="30"/>
                    </a:lnTo>
                    <a:lnTo>
                      <a:pt x="5390" y="11"/>
                    </a:lnTo>
                    <a:lnTo>
                      <a:pt x="5034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" name="Google Shape;2528;p45"/>
              <p:cNvSpPr/>
              <p:nvPr/>
            </p:nvSpPr>
            <p:spPr>
              <a:xfrm>
                <a:off x="4553661" y="1231688"/>
                <a:ext cx="437347" cy="427167"/>
              </a:xfrm>
              <a:custGeom>
                <a:avLst/>
                <a:gdLst/>
                <a:ahLst/>
                <a:cxnLst/>
                <a:rect l="l" t="t" r="r" b="b"/>
                <a:pathLst>
                  <a:path w="10741" h="10491" fill="none" extrusionOk="0">
                    <a:moveTo>
                      <a:pt x="3776" y="10472"/>
                    </a:moveTo>
                    <a:lnTo>
                      <a:pt x="3776" y="10472"/>
                    </a:lnTo>
                    <a:lnTo>
                      <a:pt x="3641" y="10481"/>
                    </a:lnTo>
                    <a:lnTo>
                      <a:pt x="3516" y="10491"/>
                    </a:lnTo>
                    <a:lnTo>
                      <a:pt x="3391" y="10481"/>
                    </a:lnTo>
                    <a:lnTo>
                      <a:pt x="3267" y="10472"/>
                    </a:lnTo>
                    <a:lnTo>
                      <a:pt x="3151" y="10453"/>
                    </a:lnTo>
                    <a:lnTo>
                      <a:pt x="3046" y="10424"/>
                    </a:lnTo>
                    <a:lnTo>
                      <a:pt x="2940" y="10395"/>
                    </a:lnTo>
                    <a:lnTo>
                      <a:pt x="2834" y="10347"/>
                    </a:lnTo>
                    <a:lnTo>
                      <a:pt x="2738" y="10299"/>
                    </a:lnTo>
                    <a:lnTo>
                      <a:pt x="2642" y="10251"/>
                    </a:lnTo>
                    <a:lnTo>
                      <a:pt x="2546" y="10184"/>
                    </a:lnTo>
                    <a:lnTo>
                      <a:pt x="2460" y="10116"/>
                    </a:lnTo>
                    <a:lnTo>
                      <a:pt x="2277" y="9972"/>
                    </a:lnTo>
                    <a:lnTo>
                      <a:pt x="2114" y="9799"/>
                    </a:lnTo>
                    <a:lnTo>
                      <a:pt x="1960" y="9607"/>
                    </a:lnTo>
                    <a:lnTo>
                      <a:pt x="1797" y="9396"/>
                    </a:lnTo>
                    <a:lnTo>
                      <a:pt x="1643" y="9175"/>
                    </a:lnTo>
                    <a:lnTo>
                      <a:pt x="1489" y="8935"/>
                    </a:lnTo>
                    <a:lnTo>
                      <a:pt x="1182" y="8435"/>
                    </a:lnTo>
                    <a:lnTo>
                      <a:pt x="846" y="7907"/>
                    </a:lnTo>
                    <a:lnTo>
                      <a:pt x="846" y="7907"/>
                    </a:lnTo>
                    <a:lnTo>
                      <a:pt x="683" y="7638"/>
                    </a:lnTo>
                    <a:lnTo>
                      <a:pt x="529" y="7359"/>
                    </a:lnTo>
                    <a:lnTo>
                      <a:pt x="385" y="7081"/>
                    </a:lnTo>
                    <a:lnTo>
                      <a:pt x="260" y="6793"/>
                    </a:lnTo>
                    <a:lnTo>
                      <a:pt x="164" y="6514"/>
                    </a:lnTo>
                    <a:lnTo>
                      <a:pt x="87" y="6245"/>
                    </a:lnTo>
                    <a:lnTo>
                      <a:pt x="49" y="6111"/>
                    </a:lnTo>
                    <a:lnTo>
                      <a:pt x="29" y="5976"/>
                    </a:lnTo>
                    <a:lnTo>
                      <a:pt x="10" y="5842"/>
                    </a:lnTo>
                    <a:lnTo>
                      <a:pt x="0" y="5717"/>
                    </a:lnTo>
                    <a:lnTo>
                      <a:pt x="0" y="5592"/>
                    </a:lnTo>
                    <a:lnTo>
                      <a:pt x="0" y="5477"/>
                    </a:lnTo>
                    <a:lnTo>
                      <a:pt x="20" y="5361"/>
                    </a:lnTo>
                    <a:lnTo>
                      <a:pt x="39" y="5246"/>
                    </a:lnTo>
                    <a:lnTo>
                      <a:pt x="68" y="5140"/>
                    </a:lnTo>
                    <a:lnTo>
                      <a:pt x="106" y="5035"/>
                    </a:lnTo>
                    <a:lnTo>
                      <a:pt x="154" y="4939"/>
                    </a:lnTo>
                    <a:lnTo>
                      <a:pt x="212" y="4843"/>
                    </a:lnTo>
                    <a:lnTo>
                      <a:pt x="279" y="4756"/>
                    </a:lnTo>
                    <a:lnTo>
                      <a:pt x="356" y="4679"/>
                    </a:lnTo>
                    <a:lnTo>
                      <a:pt x="442" y="4602"/>
                    </a:lnTo>
                    <a:lnTo>
                      <a:pt x="548" y="4535"/>
                    </a:lnTo>
                    <a:lnTo>
                      <a:pt x="654" y="4468"/>
                    </a:lnTo>
                    <a:lnTo>
                      <a:pt x="779" y="4420"/>
                    </a:lnTo>
                    <a:lnTo>
                      <a:pt x="903" y="4372"/>
                    </a:lnTo>
                    <a:lnTo>
                      <a:pt x="1048" y="4333"/>
                    </a:lnTo>
                    <a:lnTo>
                      <a:pt x="1048" y="4333"/>
                    </a:lnTo>
                    <a:lnTo>
                      <a:pt x="1028" y="4132"/>
                    </a:lnTo>
                    <a:lnTo>
                      <a:pt x="1019" y="3930"/>
                    </a:lnTo>
                    <a:lnTo>
                      <a:pt x="1009" y="3719"/>
                    </a:lnTo>
                    <a:lnTo>
                      <a:pt x="1009" y="3517"/>
                    </a:lnTo>
                    <a:lnTo>
                      <a:pt x="1019" y="3315"/>
                    </a:lnTo>
                    <a:lnTo>
                      <a:pt x="1038" y="3104"/>
                    </a:lnTo>
                    <a:lnTo>
                      <a:pt x="1067" y="2902"/>
                    </a:lnTo>
                    <a:lnTo>
                      <a:pt x="1105" y="2700"/>
                    </a:lnTo>
                    <a:lnTo>
                      <a:pt x="1153" y="2508"/>
                    </a:lnTo>
                    <a:lnTo>
                      <a:pt x="1201" y="2316"/>
                    </a:lnTo>
                    <a:lnTo>
                      <a:pt x="1278" y="2124"/>
                    </a:lnTo>
                    <a:lnTo>
                      <a:pt x="1355" y="1932"/>
                    </a:lnTo>
                    <a:lnTo>
                      <a:pt x="1441" y="1759"/>
                    </a:lnTo>
                    <a:lnTo>
                      <a:pt x="1547" y="1576"/>
                    </a:lnTo>
                    <a:lnTo>
                      <a:pt x="1653" y="1413"/>
                    </a:lnTo>
                    <a:lnTo>
                      <a:pt x="1787" y="1250"/>
                    </a:lnTo>
                    <a:lnTo>
                      <a:pt x="1922" y="1096"/>
                    </a:lnTo>
                    <a:lnTo>
                      <a:pt x="2075" y="942"/>
                    </a:lnTo>
                    <a:lnTo>
                      <a:pt x="2239" y="808"/>
                    </a:lnTo>
                    <a:lnTo>
                      <a:pt x="2412" y="673"/>
                    </a:lnTo>
                    <a:lnTo>
                      <a:pt x="2613" y="558"/>
                    </a:lnTo>
                    <a:lnTo>
                      <a:pt x="2815" y="443"/>
                    </a:lnTo>
                    <a:lnTo>
                      <a:pt x="3036" y="347"/>
                    </a:lnTo>
                    <a:lnTo>
                      <a:pt x="3276" y="260"/>
                    </a:lnTo>
                    <a:lnTo>
                      <a:pt x="3526" y="183"/>
                    </a:lnTo>
                    <a:lnTo>
                      <a:pt x="3795" y="116"/>
                    </a:lnTo>
                    <a:lnTo>
                      <a:pt x="4083" y="68"/>
                    </a:lnTo>
                    <a:lnTo>
                      <a:pt x="4381" y="30"/>
                    </a:lnTo>
                    <a:lnTo>
                      <a:pt x="4698" y="11"/>
                    </a:lnTo>
                    <a:lnTo>
                      <a:pt x="5034" y="1"/>
                    </a:lnTo>
                    <a:lnTo>
                      <a:pt x="5390" y="11"/>
                    </a:lnTo>
                    <a:lnTo>
                      <a:pt x="5755" y="30"/>
                    </a:lnTo>
                    <a:lnTo>
                      <a:pt x="5755" y="30"/>
                    </a:lnTo>
                    <a:lnTo>
                      <a:pt x="6129" y="68"/>
                    </a:lnTo>
                    <a:lnTo>
                      <a:pt x="6485" y="126"/>
                    </a:lnTo>
                    <a:lnTo>
                      <a:pt x="6831" y="193"/>
                    </a:lnTo>
                    <a:lnTo>
                      <a:pt x="7157" y="270"/>
                    </a:lnTo>
                    <a:lnTo>
                      <a:pt x="7465" y="366"/>
                    </a:lnTo>
                    <a:lnTo>
                      <a:pt x="7762" y="462"/>
                    </a:lnTo>
                    <a:lnTo>
                      <a:pt x="8041" y="577"/>
                    </a:lnTo>
                    <a:lnTo>
                      <a:pt x="8310" y="702"/>
                    </a:lnTo>
                    <a:lnTo>
                      <a:pt x="8560" y="837"/>
                    </a:lnTo>
                    <a:lnTo>
                      <a:pt x="8800" y="981"/>
                    </a:lnTo>
                    <a:lnTo>
                      <a:pt x="9021" y="1135"/>
                    </a:lnTo>
                    <a:lnTo>
                      <a:pt x="9232" y="1298"/>
                    </a:lnTo>
                    <a:lnTo>
                      <a:pt x="9424" y="1461"/>
                    </a:lnTo>
                    <a:lnTo>
                      <a:pt x="9607" y="1634"/>
                    </a:lnTo>
                    <a:lnTo>
                      <a:pt x="9770" y="1817"/>
                    </a:lnTo>
                    <a:lnTo>
                      <a:pt x="9924" y="1999"/>
                    </a:lnTo>
                    <a:lnTo>
                      <a:pt x="10058" y="2182"/>
                    </a:lnTo>
                    <a:lnTo>
                      <a:pt x="10193" y="2374"/>
                    </a:lnTo>
                    <a:lnTo>
                      <a:pt x="10298" y="2566"/>
                    </a:lnTo>
                    <a:lnTo>
                      <a:pt x="10404" y="2768"/>
                    </a:lnTo>
                    <a:lnTo>
                      <a:pt x="10490" y="2960"/>
                    </a:lnTo>
                    <a:lnTo>
                      <a:pt x="10558" y="3161"/>
                    </a:lnTo>
                    <a:lnTo>
                      <a:pt x="10625" y="3363"/>
                    </a:lnTo>
                    <a:lnTo>
                      <a:pt x="10673" y="3555"/>
                    </a:lnTo>
                    <a:lnTo>
                      <a:pt x="10711" y="3757"/>
                    </a:lnTo>
                    <a:lnTo>
                      <a:pt x="10731" y="3949"/>
                    </a:lnTo>
                    <a:lnTo>
                      <a:pt x="10740" y="4141"/>
                    </a:lnTo>
                    <a:lnTo>
                      <a:pt x="10740" y="4333"/>
                    </a:lnTo>
                    <a:lnTo>
                      <a:pt x="10731" y="4526"/>
                    </a:lnTo>
                    <a:lnTo>
                      <a:pt x="10702" y="4698"/>
                    </a:lnTo>
                    <a:lnTo>
                      <a:pt x="10663" y="4881"/>
                    </a:lnTo>
                    <a:lnTo>
                      <a:pt x="10625" y="5044"/>
                    </a:lnTo>
                    <a:lnTo>
                      <a:pt x="10625" y="5044"/>
                    </a:lnTo>
                    <a:lnTo>
                      <a:pt x="10510" y="5371"/>
                    </a:lnTo>
                    <a:lnTo>
                      <a:pt x="10404" y="5669"/>
                    </a:lnTo>
                    <a:lnTo>
                      <a:pt x="10289" y="5947"/>
                    </a:lnTo>
                    <a:lnTo>
                      <a:pt x="10173" y="6207"/>
                    </a:lnTo>
                    <a:lnTo>
                      <a:pt x="10049" y="6456"/>
                    </a:lnTo>
                    <a:lnTo>
                      <a:pt x="9933" y="6687"/>
                    </a:lnTo>
                    <a:lnTo>
                      <a:pt x="9703" y="7110"/>
                    </a:lnTo>
                    <a:lnTo>
                      <a:pt x="9482" y="7503"/>
                    </a:lnTo>
                    <a:lnTo>
                      <a:pt x="9280" y="7888"/>
                    </a:lnTo>
                    <a:lnTo>
                      <a:pt x="9184" y="8080"/>
                    </a:lnTo>
                    <a:lnTo>
                      <a:pt x="9088" y="8272"/>
                    </a:lnTo>
                    <a:lnTo>
                      <a:pt x="9011" y="8474"/>
                    </a:lnTo>
                    <a:lnTo>
                      <a:pt x="8934" y="8685"/>
                    </a:lnTo>
                    <a:lnTo>
                      <a:pt x="8934" y="8685"/>
                    </a:lnTo>
                    <a:lnTo>
                      <a:pt x="8857" y="8896"/>
                    </a:lnTo>
                    <a:lnTo>
                      <a:pt x="8781" y="9088"/>
                    </a:lnTo>
                    <a:lnTo>
                      <a:pt x="8694" y="9281"/>
                    </a:lnTo>
                    <a:lnTo>
                      <a:pt x="8598" y="9453"/>
                    </a:lnTo>
                    <a:lnTo>
                      <a:pt x="8512" y="9607"/>
                    </a:lnTo>
                    <a:lnTo>
                      <a:pt x="8425" y="9761"/>
                    </a:lnTo>
                    <a:lnTo>
                      <a:pt x="8243" y="10011"/>
                    </a:lnTo>
                    <a:lnTo>
                      <a:pt x="8089" y="10222"/>
                    </a:lnTo>
                    <a:lnTo>
                      <a:pt x="7964" y="10366"/>
                    </a:lnTo>
                    <a:lnTo>
                      <a:pt x="7839" y="1049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" name="Google Shape;2529;p45"/>
              <p:cNvSpPr/>
              <p:nvPr/>
            </p:nvSpPr>
            <p:spPr>
              <a:xfrm>
                <a:off x="4672554" y="1625581"/>
                <a:ext cx="231235" cy="242554"/>
              </a:xfrm>
              <a:custGeom>
                <a:avLst/>
                <a:gdLst/>
                <a:ahLst/>
                <a:cxnLst/>
                <a:rect l="l" t="t" r="r" b="b"/>
                <a:pathLst>
                  <a:path w="5679" h="5957" extrusionOk="0">
                    <a:moveTo>
                      <a:pt x="423" y="0"/>
                    </a:moveTo>
                    <a:lnTo>
                      <a:pt x="491" y="404"/>
                    </a:lnTo>
                    <a:lnTo>
                      <a:pt x="539" y="798"/>
                    </a:lnTo>
                    <a:lnTo>
                      <a:pt x="568" y="1105"/>
                    </a:lnTo>
                    <a:lnTo>
                      <a:pt x="587" y="1393"/>
                    </a:lnTo>
                    <a:lnTo>
                      <a:pt x="616" y="1970"/>
                    </a:lnTo>
                    <a:lnTo>
                      <a:pt x="625" y="2488"/>
                    </a:lnTo>
                    <a:lnTo>
                      <a:pt x="616" y="2950"/>
                    </a:lnTo>
                    <a:lnTo>
                      <a:pt x="606" y="3334"/>
                    </a:lnTo>
                    <a:lnTo>
                      <a:pt x="587" y="3632"/>
                    </a:lnTo>
                    <a:lnTo>
                      <a:pt x="568" y="3881"/>
                    </a:lnTo>
                    <a:lnTo>
                      <a:pt x="1" y="4198"/>
                    </a:lnTo>
                    <a:lnTo>
                      <a:pt x="30" y="4266"/>
                    </a:lnTo>
                    <a:lnTo>
                      <a:pt x="78" y="4352"/>
                    </a:lnTo>
                    <a:lnTo>
                      <a:pt x="135" y="4467"/>
                    </a:lnTo>
                    <a:lnTo>
                      <a:pt x="222" y="4602"/>
                    </a:lnTo>
                    <a:lnTo>
                      <a:pt x="327" y="4746"/>
                    </a:lnTo>
                    <a:lnTo>
                      <a:pt x="462" y="4909"/>
                    </a:lnTo>
                    <a:lnTo>
                      <a:pt x="616" y="5073"/>
                    </a:lnTo>
                    <a:lnTo>
                      <a:pt x="798" y="5236"/>
                    </a:lnTo>
                    <a:lnTo>
                      <a:pt x="894" y="5322"/>
                    </a:lnTo>
                    <a:lnTo>
                      <a:pt x="1000" y="5399"/>
                    </a:lnTo>
                    <a:lnTo>
                      <a:pt x="1125" y="5476"/>
                    </a:lnTo>
                    <a:lnTo>
                      <a:pt x="1240" y="5543"/>
                    </a:lnTo>
                    <a:lnTo>
                      <a:pt x="1374" y="5610"/>
                    </a:lnTo>
                    <a:lnTo>
                      <a:pt x="1509" y="5678"/>
                    </a:lnTo>
                    <a:lnTo>
                      <a:pt x="1663" y="5735"/>
                    </a:lnTo>
                    <a:lnTo>
                      <a:pt x="1816" y="5793"/>
                    </a:lnTo>
                    <a:lnTo>
                      <a:pt x="1980" y="5841"/>
                    </a:lnTo>
                    <a:lnTo>
                      <a:pt x="2153" y="5879"/>
                    </a:lnTo>
                    <a:lnTo>
                      <a:pt x="2325" y="5908"/>
                    </a:lnTo>
                    <a:lnTo>
                      <a:pt x="2518" y="5937"/>
                    </a:lnTo>
                    <a:lnTo>
                      <a:pt x="2719" y="5947"/>
                    </a:lnTo>
                    <a:lnTo>
                      <a:pt x="2921" y="5956"/>
                    </a:lnTo>
                    <a:lnTo>
                      <a:pt x="3132" y="5947"/>
                    </a:lnTo>
                    <a:lnTo>
                      <a:pt x="3325" y="5927"/>
                    </a:lnTo>
                    <a:lnTo>
                      <a:pt x="3517" y="5908"/>
                    </a:lnTo>
                    <a:lnTo>
                      <a:pt x="3690" y="5870"/>
                    </a:lnTo>
                    <a:lnTo>
                      <a:pt x="3853" y="5831"/>
                    </a:lnTo>
                    <a:lnTo>
                      <a:pt x="4016" y="5783"/>
                    </a:lnTo>
                    <a:lnTo>
                      <a:pt x="4160" y="5726"/>
                    </a:lnTo>
                    <a:lnTo>
                      <a:pt x="4304" y="5659"/>
                    </a:lnTo>
                    <a:lnTo>
                      <a:pt x="4439" y="5591"/>
                    </a:lnTo>
                    <a:lnTo>
                      <a:pt x="4564" y="5524"/>
                    </a:lnTo>
                    <a:lnTo>
                      <a:pt x="4679" y="5447"/>
                    </a:lnTo>
                    <a:lnTo>
                      <a:pt x="4785" y="5370"/>
                    </a:lnTo>
                    <a:lnTo>
                      <a:pt x="4890" y="5284"/>
                    </a:lnTo>
                    <a:lnTo>
                      <a:pt x="4977" y="5197"/>
                    </a:lnTo>
                    <a:lnTo>
                      <a:pt x="5150" y="5024"/>
                    </a:lnTo>
                    <a:lnTo>
                      <a:pt x="5284" y="4852"/>
                    </a:lnTo>
                    <a:lnTo>
                      <a:pt x="5399" y="4688"/>
                    </a:lnTo>
                    <a:lnTo>
                      <a:pt x="5496" y="4525"/>
                    </a:lnTo>
                    <a:lnTo>
                      <a:pt x="5563" y="4390"/>
                    </a:lnTo>
                    <a:lnTo>
                      <a:pt x="5620" y="4266"/>
                    </a:lnTo>
                    <a:lnTo>
                      <a:pt x="5649" y="4179"/>
                    </a:lnTo>
                    <a:lnTo>
                      <a:pt x="5678" y="4102"/>
                    </a:lnTo>
                    <a:lnTo>
                      <a:pt x="4919" y="3833"/>
                    </a:lnTo>
                    <a:lnTo>
                      <a:pt x="4910" y="3680"/>
                    </a:lnTo>
                    <a:lnTo>
                      <a:pt x="4871" y="3286"/>
                    </a:lnTo>
                    <a:lnTo>
                      <a:pt x="4842" y="2930"/>
                    </a:lnTo>
                    <a:lnTo>
                      <a:pt x="4823" y="2527"/>
                    </a:lnTo>
                    <a:lnTo>
                      <a:pt x="4813" y="2095"/>
                    </a:lnTo>
                    <a:lnTo>
                      <a:pt x="4823" y="1662"/>
                    </a:lnTo>
                    <a:lnTo>
                      <a:pt x="4833" y="1451"/>
                    </a:lnTo>
                    <a:lnTo>
                      <a:pt x="4852" y="1240"/>
                    </a:lnTo>
                    <a:lnTo>
                      <a:pt x="4881" y="1038"/>
                    </a:lnTo>
                    <a:lnTo>
                      <a:pt x="4910" y="855"/>
                    </a:lnTo>
                    <a:lnTo>
                      <a:pt x="4958" y="682"/>
                    </a:lnTo>
                    <a:lnTo>
                      <a:pt x="5006" y="519"/>
                    </a:lnTo>
                    <a:lnTo>
                      <a:pt x="5063" y="385"/>
                    </a:lnTo>
                    <a:lnTo>
                      <a:pt x="5140" y="269"/>
                    </a:lnTo>
                    <a:lnTo>
                      <a:pt x="1134" y="39"/>
                    </a:lnTo>
                    <a:lnTo>
                      <a:pt x="423" y="0"/>
                    </a:lnTo>
                    <a:close/>
                  </a:path>
                </a:pathLst>
              </a:custGeom>
              <a:solidFill>
                <a:srgbClr val="FFC2C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" name="Google Shape;2530;p45"/>
              <p:cNvSpPr/>
              <p:nvPr/>
            </p:nvSpPr>
            <p:spPr>
              <a:xfrm>
                <a:off x="4911927" y="1515279"/>
                <a:ext cx="37216" cy="70441"/>
              </a:xfrm>
              <a:custGeom>
                <a:avLst/>
                <a:gdLst/>
                <a:ahLst/>
                <a:cxnLst/>
                <a:rect l="l" t="t" r="r" b="b"/>
                <a:pathLst>
                  <a:path w="914" h="1730" extrusionOk="0">
                    <a:moveTo>
                      <a:pt x="529" y="0"/>
                    </a:moveTo>
                    <a:lnTo>
                      <a:pt x="481" y="20"/>
                    </a:lnTo>
                    <a:lnTo>
                      <a:pt x="433" y="39"/>
                    </a:lnTo>
                    <a:lnTo>
                      <a:pt x="395" y="68"/>
                    </a:lnTo>
                    <a:lnTo>
                      <a:pt x="347" y="106"/>
                    </a:lnTo>
                    <a:lnTo>
                      <a:pt x="260" y="193"/>
                    </a:lnTo>
                    <a:lnTo>
                      <a:pt x="183" y="317"/>
                    </a:lnTo>
                    <a:lnTo>
                      <a:pt x="116" y="452"/>
                    </a:lnTo>
                    <a:lnTo>
                      <a:pt x="68" y="615"/>
                    </a:lnTo>
                    <a:lnTo>
                      <a:pt x="20" y="788"/>
                    </a:lnTo>
                    <a:lnTo>
                      <a:pt x="1" y="961"/>
                    </a:lnTo>
                    <a:lnTo>
                      <a:pt x="1" y="1124"/>
                    </a:lnTo>
                    <a:lnTo>
                      <a:pt x="10" y="1288"/>
                    </a:lnTo>
                    <a:lnTo>
                      <a:pt x="39" y="1422"/>
                    </a:lnTo>
                    <a:lnTo>
                      <a:pt x="87" y="1537"/>
                    </a:lnTo>
                    <a:lnTo>
                      <a:pt x="106" y="1586"/>
                    </a:lnTo>
                    <a:lnTo>
                      <a:pt x="145" y="1634"/>
                    </a:lnTo>
                    <a:lnTo>
                      <a:pt x="174" y="1672"/>
                    </a:lnTo>
                    <a:lnTo>
                      <a:pt x="212" y="1701"/>
                    </a:lnTo>
                    <a:lnTo>
                      <a:pt x="251" y="1720"/>
                    </a:lnTo>
                    <a:lnTo>
                      <a:pt x="299" y="1730"/>
                    </a:lnTo>
                    <a:lnTo>
                      <a:pt x="385" y="1730"/>
                    </a:lnTo>
                    <a:lnTo>
                      <a:pt x="433" y="1710"/>
                    </a:lnTo>
                    <a:lnTo>
                      <a:pt x="481" y="1691"/>
                    </a:lnTo>
                    <a:lnTo>
                      <a:pt x="520" y="1662"/>
                    </a:lnTo>
                    <a:lnTo>
                      <a:pt x="568" y="1624"/>
                    </a:lnTo>
                    <a:lnTo>
                      <a:pt x="644" y="1537"/>
                    </a:lnTo>
                    <a:lnTo>
                      <a:pt x="721" y="1413"/>
                    </a:lnTo>
                    <a:lnTo>
                      <a:pt x="788" y="1278"/>
                    </a:lnTo>
                    <a:lnTo>
                      <a:pt x="846" y="1115"/>
                    </a:lnTo>
                    <a:lnTo>
                      <a:pt x="885" y="942"/>
                    </a:lnTo>
                    <a:lnTo>
                      <a:pt x="913" y="769"/>
                    </a:lnTo>
                    <a:lnTo>
                      <a:pt x="913" y="606"/>
                    </a:lnTo>
                    <a:lnTo>
                      <a:pt x="904" y="442"/>
                    </a:lnTo>
                    <a:lnTo>
                      <a:pt x="875" y="308"/>
                    </a:lnTo>
                    <a:lnTo>
                      <a:pt x="827" y="193"/>
                    </a:lnTo>
                    <a:lnTo>
                      <a:pt x="798" y="145"/>
                    </a:lnTo>
                    <a:lnTo>
                      <a:pt x="769" y="97"/>
                    </a:lnTo>
                    <a:lnTo>
                      <a:pt x="740" y="58"/>
                    </a:lnTo>
                    <a:lnTo>
                      <a:pt x="702" y="29"/>
                    </a:lnTo>
                    <a:lnTo>
                      <a:pt x="654" y="10"/>
                    </a:lnTo>
                    <a:lnTo>
                      <a:pt x="616" y="0"/>
                    </a:lnTo>
                    <a:close/>
                  </a:path>
                </a:pathLst>
              </a:custGeom>
              <a:solidFill>
                <a:srgbClr val="EA75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" name="Google Shape;2531;p45"/>
              <p:cNvSpPr/>
              <p:nvPr/>
            </p:nvSpPr>
            <p:spPr>
              <a:xfrm>
                <a:off x="4596698" y="1394799"/>
                <a:ext cx="338770" cy="318044"/>
              </a:xfrm>
              <a:custGeom>
                <a:avLst/>
                <a:gdLst/>
                <a:ahLst/>
                <a:cxnLst/>
                <a:rect l="l" t="t" r="r" b="b"/>
                <a:pathLst>
                  <a:path w="8320" h="7811" extrusionOk="0">
                    <a:moveTo>
                      <a:pt x="6974" y="1"/>
                    </a:moveTo>
                    <a:lnTo>
                      <a:pt x="6888" y="97"/>
                    </a:lnTo>
                    <a:lnTo>
                      <a:pt x="6782" y="203"/>
                    </a:lnTo>
                    <a:lnTo>
                      <a:pt x="6638" y="347"/>
                    </a:lnTo>
                    <a:lnTo>
                      <a:pt x="6456" y="510"/>
                    </a:lnTo>
                    <a:lnTo>
                      <a:pt x="6225" y="702"/>
                    </a:lnTo>
                    <a:lnTo>
                      <a:pt x="5956" y="904"/>
                    </a:lnTo>
                    <a:lnTo>
                      <a:pt x="5649" y="1105"/>
                    </a:lnTo>
                    <a:lnTo>
                      <a:pt x="5476" y="1202"/>
                    </a:lnTo>
                    <a:lnTo>
                      <a:pt x="5293" y="1307"/>
                    </a:lnTo>
                    <a:lnTo>
                      <a:pt x="5101" y="1403"/>
                    </a:lnTo>
                    <a:lnTo>
                      <a:pt x="4899" y="1499"/>
                    </a:lnTo>
                    <a:lnTo>
                      <a:pt x="4678" y="1595"/>
                    </a:lnTo>
                    <a:lnTo>
                      <a:pt x="4457" y="1682"/>
                    </a:lnTo>
                    <a:lnTo>
                      <a:pt x="4227" y="1759"/>
                    </a:lnTo>
                    <a:lnTo>
                      <a:pt x="3977" y="1836"/>
                    </a:lnTo>
                    <a:lnTo>
                      <a:pt x="3718" y="1903"/>
                    </a:lnTo>
                    <a:lnTo>
                      <a:pt x="3458" y="1970"/>
                    </a:lnTo>
                    <a:lnTo>
                      <a:pt x="3180" y="2018"/>
                    </a:lnTo>
                    <a:lnTo>
                      <a:pt x="2892" y="2057"/>
                    </a:lnTo>
                    <a:lnTo>
                      <a:pt x="2594" y="2095"/>
                    </a:lnTo>
                    <a:lnTo>
                      <a:pt x="2286" y="2114"/>
                    </a:lnTo>
                    <a:lnTo>
                      <a:pt x="1633" y="2114"/>
                    </a:lnTo>
                    <a:lnTo>
                      <a:pt x="1614" y="2422"/>
                    </a:lnTo>
                    <a:lnTo>
                      <a:pt x="1604" y="2758"/>
                    </a:lnTo>
                    <a:lnTo>
                      <a:pt x="1595" y="3094"/>
                    </a:lnTo>
                    <a:lnTo>
                      <a:pt x="1604" y="3430"/>
                    </a:lnTo>
                    <a:lnTo>
                      <a:pt x="1624" y="3959"/>
                    </a:lnTo>
                    <a:lnTo>
                      <a:pt x="1633" y="4170"/>
                    </a:lnTo>
                    <a:lnTo>
                      <a:pt x="1614" y="4103"/>
                    </a:lnTo>
                    <a:lnTo>
                      <a:pt x="1547" y="3939"/>
                    </a:lnTo>
                    <a:lnTo>
                      <a:pt x="1432" y="3699"/>
                    </a:lnTo>
                    <a:lnTo>
                      <a:pt x="1364" y="3574"/>
                    </a:lnTo>
                    <a:lnTo>
                      <a:pt x="1287" y="3440"/>
                    </a:lnTo>
                    <a:lnTo>
                      <a:pt x="1201" y="3315"/>
                    </a:lnTo>
                    <a:lnTo>
                      <a:pt x="1105" y="3190"/>
                    </a:lnTo>
                    <a:lnTo>
                      <a:pt x="999" y="3084"/>
                    </a:lnTo>
                    <a:lnTo>
                      <a:pt x="894" y="2988"/>
                    </a:lnTo>
                    <a:lnTo>
                      <a:pt x="836" y="2950"/>
                    </a:lnTo>
                    <a:lnTo>
                      <a:pt x="778" y="2921"/>
                    </a:lnTo>
                    <a:lnTo>
                      <a:pt x="721" y="2892"/>
                    </a:lnTo>
                    <a:lnTo>
                      <a:pt x="653" y="2873"/>
                    </a:lnTo>
                    <a:lnTo>
                      <a:pt x="596" y="2863"/>
                    </a:lnTo>
                    <a:lnTo>
                      <a:pt x="529" y="2863"/>
                    </a:lnTo>
                    <a:lnTo>
                      <a:pt x="461" y="2873"/>
                    </a:lnTo>
                    <a:lnTo>
                      <a:pt x="394" y="2883"/>
                    </a:lnTo>
                    <a:lnTo>
                      <a:pt x="336" y="2911"/>
                    </a:lnTo>
                    <a:lnTo>
                      <a:pt x="279" y="2940"/>
                    </a:lnTo>
                    <a:lnTo>
                      <a:pt x="221" y="2979"/>
                    </a:lnTo>
                    <a:lnTo>
                      <a:pt x="183" y="3027"/>
                    </a:lnTo>
                    <a:lnTo>
                      <a:pt x="135" y="3084"/>
                    </a:lnTo>
                    <a:lnTo>
                      <a:pt x="106" y="3142"/>
                    </a:lnTo>
                    <a:lnTo>
                      <a:pt x="77" y="3200"/>
                    </a:lnTo>
                    <a:lnTo>
                      <a:pt x="48" y="3267"/>
                    </a:lnTo>
                    <a:lnTo>
                      <a:pt x="10" y="3421"/>
                    </a:lnTo>
                    <a:lnTo>
                      <a:pt x="0" y="3574"/>
                    </a:lnTo>
                    <a:lnTo>
                      <a:pt x="0" y="3738"/>
                    </a:lnTo>
                    <a:lnTo>
                      <a:pt x="19" y="3911"/>
                    </a:lnTo>
                    <a:lnTo>
                      <a:pt x="48" y="4083"/>
                    </a:lnTo>
                    <a:lnTo>
                      <a:pt x="96" y="4247"/>
                    </a:lnTo>
                    <a:lnTo>
                      <a:pt x="154" y="4400"/>
                    </a:lnTo>
                    <a:lnTo>
                      <a:pt x="231" y="4545"/>
                    </a:lnTo>
                    <a:lnTo>
                      <a:pt x="308" y="4669"/>
                    </a:lnTo>
                    <a:lnTo>
                      <a:pt x="404" y="4765"/>
                    </a:lnTo>
                    <a:lnTo>
                      <a:pt x="452" y="4813"/>
                    </a:lnTo>
                    <a:lnTo>
                      <a:pt x="509" y="4842"/>
                    </a:lnTo>
                    <a:lnTo>
                      <a:pt x="557" y="4871"/>
                    </a:lnTo>
                    <a:lnTo>
                      <a:pt x="615" y="4890"/>
                    </a:lnTo>
                    <a:lnTo>
                      <a:pt x="721" y="4919"/>
                    </a:lnTo>
                    <a:lnTo>
                      <a:pt x="826" y="4938"/>
                    </a:lnTo>
                    <a:lnTo>
                      <a:pt x="913" y="4948"/>
                    </a:lnTo>
                    <a:lnTo>
                      <a:pt x="999" y="4958"/>
                    </a:lnTo>
                    <a:lnTo>
                      <a:pt x="1153" y="4948"/>
                    </a:lnTo>
                    <a:lnTo>
                      <a:pt x="1278" y="4929"/>
                    </a:lnTo>
                    <a:lnTo>
                      <a:pt x="1383" y="4910"/>
                    </a:lnTo>
                    <a:lnTo>
                      <a:pt x="1451" y="4881"/>
                    </a:lnTo>
                    <a:lnTo>
                      <a:pt x="1508" y="4842"/>
                    </a:lnTo>
                    <a:lnTo>
                      <a:pt x="1547" y="4977"/>
                    </a:lnTo>
                    <a:lnTo>
                      <a:pt x="1604" y="5121"/>
                    </a:lnTo>
                    <a:lnTo>
                      <a:pt x="1681" y="5313"/>
                    </a:lnTo>
                    <a:lnTo>
                      <a:pt x="1797" y="5534"/>
                    </a:lnTo>
                    <a:lnTo>
                      <a:pt x="1931" y="5784"/>
                    </a:lnTo>
                    <a:lnTo>
                      <a:pt x="2094" y="6053"/>
                    </a:lnTo>
                    <a:lnTo>
                      <a:pt x="2190" y="6187"/>
                    </a:lnTo>
                    <a:lnTo>
                      <a:pt x="2286" y="6322"/>
                    </a:lnTo>
                    <a:lnTo>
                      <a:pt x="2402" y="6466"/>
                    </a:lnTo>
                    <a:lnTo>
                      <a:pt x="2517" y="6600"/>
                    </a:lnTo>
                    <a:lnTo>
                      <a:pt x="2642" y="6735"/>
                    </a:lnTo>
                    <a:lnTo>
                      <a:pt x="2776" y="6869"/>
                    </a:lnTo>
                    <a:lnTo>
                      <a:pt x="2920" y="6994"/>
                    </a:lnTo>
                    <a:lnTo>
                      <a:pt x="3074" y="7119"/>
                    </a:lnTo>
                    <a:lnTo>
                      <a:pt x="3228" y="7234"/>
                    </a:lnTo>
                    <a:lnTo>
                      <a:pt x="3401" y="7340"/>
                    </a:lnTo>
                    <a:lnTo>
                      <a:pt x="3583" y="7446"/>
                    </a:lnTo>
                    <a:lnTo>
                      <a:pt x="3766" y="7532"/>
                    </a:lnTo>
                    <a:lnTo>
                      <a:pt x="3968" y="7609"/>
                    </a:lnTo>
                    <a:lnTo>
                      <a:pt x="4169" y="7676"/>
                    </a:lnTo>
                    <a:lnTo>
                      <a:pt x="4390" y="7734"/>
                    </a:lnTo>
                    <a:lnTo>
                      <a:pt x="4621" y="7772"/>
                    </a:lnTo>
                    <a:lnTo>
                      <a:pt x="4861" y="7801"/>
                    </a:lnTo>
                    <a:lnTo>
                      <a:pt x="5101" y="7811"/>
                    </a:lnTo>
                    <a:lnTo>
                      <a:pt x="5351" y="7801"/>
                    </a:lnTo>
                    <a:lnTo>
                      <a:pt x="5591" y="7772"/>
                    </a:lnTo>
                    <a:lnTo>
                      <a:pt x="5812" y="7734"/>
                    </a:lnTo>
                    <a:lnTo>
                      <a:pt x="6023" y="7686"/>
                    </a:lnTo>
                    <a:lnTo>
                      <a:pt x="6225" y="7619"/>
                    </a:lnTo>
                    <a:lnTo>
                      <a:pt x="6408" y="7551"/>
                    </a:lnTo>
                    <a:lnTo>
                      <a:pt x="6590" y="7465"/>
                    </a:lnTo>
                    <a:lnTo>
                      <a:pt x="6753" y="7359"/>
                    </a:lnTo>
                    <a:lnTo>
                      <a:pt x="6907" y="7253"/>
                    </a:lnTo>
                    <a:lnTo>
                      <a:pt x="7051" y="7138"/>
                    </a:lnTo>
                    <a:lnTo>
                      <a:pt x="7195" y="7013"/>
                    </a:lnTo>
                    <a:lnTo>
                      <a:pt x="7320" y="6888"/>
                    </a:lnTo>
                    <a:lnTo>
                      <a:pt x="7435" y="6754"/>
                    </a:lnTo>
                    <a:lnTo>
                      <a:pt x="7541" y="6610"/>
                    </a:lnTo>
                    <a:lnTo>
                      <a:pt x="7637" y="6466"/>
                    </a:lnTo>
                    <a:lnTo>
                      <a:pt x="7724" y="6312"/>
                    </a:lnTo>
                    <a:lnTo>
                      <a:pt x="7810" y="6158"/>
                    </a:lnTo>
                    <a:lnTo>
                      <a:pt x="7887" y="6005"/>
                    </a:lnTo>
                    <a:lnTo>
                      <a:pt x="7945" y="5841"/>
                    </a:lnTo>
                    <a:lnTo>
                      <a:pt x="8002" y="5688"/>
                    </a:lnTo>
                    <a:lnTo>
                      <a:pt x="8060" y="5534"/>
                    </a:lnTo>
                    <a:lnTo>
                      <a:pt x="8098" y="5371"/>
                    </a:lnTo>
                    <a:lnTo>
                      <a:pt x="8137" y="5217"/>
                    </a:lnTo>
                    <a:lnTo>
                      <a:pt x="8165" y="5073"/>
                    </a:lnTo>
                    <a:lnTo>
                      <a:pt x="8213" y="4775"/>
                    </a:lnTo>
                    <a:lnTo>
                      <a:pt x="8233" y="4506"/>
                    </a:lnTo>
                    <a:lnTo>
                      <a:pt x="8233" y="4256"/>
                    </a:lnTo>
                    <a:lnTo>
                      <a:pt x="8223" y="4055"/>
                    </a:lnTo>
                    <a:lnTo>
                      <a:pt x="8204" y="3853"/>
                    </a:lnTo>
                    <a:lnTo>
                      <a:pt x="8185" y="3642"/>
                    </a:lnTo>
                    <a:lnTo>
                      <a:pt x="8185" y="3411"/>
                    </a:lnTo>
                    <a:lnTo>
                      <a:pt x="8175" y="3190"/>
                    </a:lnTo>
                    <a:lnTo>
                      <a:pt x="8194" y="2729"/>
                    </a:lnTo>
                    <a:lnTo>
                      <a:pt x="8223" y="2277"/>
                    </a:lnTo>
                    <a:lnTo>
                      <a:pt x="8252" y="1884"/>
                    </a:lnTo>
                    <a:lnTo>
                      <a:pt x="8281" y="1567"/>
                    </a:lnTo>
                    <a:lnTo>
                      <a:pt x="8319" y="1278"/>
                    </a:lnTo>
                    <a:lnTo>
                      <a:pt x="6974" y="1"/>
                    </a:lnTo>
                    <a:close/>
                  </a:path>
                </a:pathLst>
              </a:custGeom>
              <a:solidFill>
                <a:srgbClr val="FFC2C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" name="Google Shape;2532;p45"/>
              <p:cNvSpPr/>
              <p:nvPr/>
            </p:nvSpPr>
            <p:spPr>
              <a:xfrm>
                <a:off x="4817301" y="1510190"/>
                <a:ext cx="28177" cy="86891"/>
              </a:xfrm>
              <a:custGeom>
                <a:avLst/>
                <a:gdLst/>
                <a:ahLst/>
                <a:cxnLst/>
                <a:rect l="l" t="t" r="r" b="b"/>
                <a:pathLst>
                  <a:path w="692" h="2134" extrusionOk="0">
                    <a:moveTo>
                      <a:pt x="58" y="1"/>
                    </a:moveTo>
                    <a:lnTo>
                      <a:pt x="38" y="10"/>
                    </a:lnTo>
                    <a:lnTo>
                      <a:pt x="10" y="29"/>
                    </a:lnTo>
                    <a:lnTo>
                      <a:pt x="0" y="49"/>
                    </a:lnTo>
                    <a:lnTo>
                      <a:pt x="0" y="77"/>
                    </a:lnTo>
                    <a:lnTo>
                      <a:pt x="0" y="97"/>
                    </a:lnTo>
                    <a:lnTo>
                      <a:pt x="509" y="1144"/>
                    </a:lnTo>
                    <a:lnTo>
                      <a:pt x="538" y="1230"/>
                    </a:lnTo>
                    <a:lnTo>
                      <a:pt x="557" y="1317"/>
                    </a:lnTo>
                    <a:lnTo>
                      <a:pt x="557" y="1403"/>
                    </a:lnTo>
                    <a:lnTo>
                      <a:pt x="548" y="1480"/>
                    </a:lnTo>
                    <a:lnTo>
                      <a:pt x="519" y="1566"/>
                    </a:lnTo>
                    <a:lnTo>
                      <a:pt x="480" y="1643"/>
                    </a:lnTo>
                    <a:lnTo>
                      <a:pt x="432" y="1711"/>
                    </a:lnTo>
                    <a:lnTo>
                      <a:pt x="375" y="1768"/>
                    </a:lnTo>
                    <a:lnTo>
                      <a:pt x="87" y="2018"/>
                    </a:lnTo>
                    <a:lnTo>
                      <a:pt x="67" y="2037"/>
                    </a:lnTo>
                    <a:lnTo>
                      <a:pt x="58" y="2066"/>
                    </a:lnTo>
                    <a:lnTo>
                      <a:pt x="67" y="2085"/>
                    </a:lnTo>
                    <a:lnTo>
                      <a:pt x="77" y="2114"/>
                    </a:lnTo>
                    <a:lnTo>
                      <a:pt x="96" y="2133"/>
                    </a:lnTo>
                    <a:lnTo>
                      <a:pt x="154" y="2133"/>
                    </a:lnTo>
                    <a:lnTo>
                      <a:pt x="173" y="2114"/>
                    </a:lnTo>
                    <a:lnTo>
                      <a:pt x="461" y="1874"/>
                    </a:lnTo>
                    <a:lnTo>
                      <a:pt x="538" y="1797"/>
                    </a:lnTo>
                    <a:lnTo>
                      <a:pt x="596" y="1711"/>
                    </a:lnTo>
                    <a:lnTo>
                      <a:pt x="644" y="1614"/>
                    </a:lnTo>
                    <a:lnTo>
                      <a:pt x="673" y="1509"/>
                    </a:lnTo>
                    <a:lnTo>
                      <a:pt x="692" y="1403"/>
                    </a:lnTo>
                    <a:lnTo>
                      <a:pt x="682" y="1297"/>
                    </a:lnTo>
                    <a:lnTo>
                      <a:pt x="663" y="1192"/>
                    </a:lnTo>
                    <a:lnTo>
                      <a:pt x="624" y="1086"/>
                    </a:lnTo>
                    <a:lnTo>
                      <a:pt x="125" y="39"/>
                    </a:lnTo>
                    <a:lnTo>
                      <a:pt x="106" y="20"/>
                    </a:lnTo>
                    <a:lnTo>
                      <a:pt x="87" y="10"/>
                    </a:lnTo>
                    <a:lnTo>
                      <a:pt x="58" y="1"/>
                    </a:lnTo>
                    <a:close/>
                  </a:path>
                </a:pathLst>
              </a:custGeom>
              <a:solidFill>
                <a:srgbClr val="EA75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6" name="Google Shape;2533;p45"/>
              <p:cNvSpPr/>
              <p:nvPr/>
            </p:nvSpPr>
            <p:spPr>
              <a:xfrm>
                <a:off x="4779720" y="1625581"/>
                <a:ext cx="52485" cy="28217"/>
              </a:xfrm>
              <a:custGeom>
                <a:avLst/>
                <a:gdLst/>
                <a:ahLst/>
                <a:cxnLst/>
                <a:rect l="l" t="t" r="r" b="b"/>
                <a:pathLst>
                  <a:path w="1289" h="693" extrusionOk="0">
                    <a:moveTo>
                      <a:pt x="10" y="0"/>
                    </a:moveTo>
                    <a:lnTo>
                      <a:pt x="1" y="68"/>
                    </a:lnTo>
                    <a:lnTo>
                      <a:pt x="10" y="135"/>
                    </a:lnTo>
                    <a:lnTo>
                      <a:pt x="20" y="193"/>
                    </a:lnTo>
                    <a:lnTo>
                      <a:pt x="39" y="260"/>
                    </a:lnTo>
                    <a:lnTo>
                      <a:pt x="59" y="317"/>
                    </a:lnTo>
                    <a:lnTo>
                      <a:pt x="87" y="365"/>
                    </a:lnTo>
                    <a:lnTo>
                      <a:pt x="126" y="423"/>
                    </a:lnTo>
                    <a:lnTo>
                      <a:pt x="164" y="471"/>
                    </a:lnTo>
                    <a:lnTo>
                      <a:pt x="203" y="510"/>
                    </a:lnTo>
                    <a:lnTo>
                      <a:pt x="251" y="558"/>
                    </a:lnTo>
                    <a:lnTo>
                      <a:pt x="299" y="586"/>
                    </a:lnTo>
                    <a:lnTo>
                      <a:pt x="356" y="615"/>
                    </a:lnTo>
                    <a:lnTo>
                      <a:pt x="414" y="644"/>
                    </a:lnTo>
                    <a:lnTo>
                      <a:pt x="472" y="663"/>
                    </a:lnTo>
                    <a:lnTo>
                      <a:pt x="539" y="682"/>
                    </a:lnTo>
                    <a:lnTo>
                      <a:pt x="606" y="682"/>
                    </a:lnTo>
                    <a:lnTo>
                      <a:pt x="673" y="692"/>
                    </a:lnTo>
                    <a:lnTo>
                      <a:pt x="731" y="682"/>
                    </a:lnTo>
                    <a:lnTo>
                      <a:pt x="798" y="673"/>
                    </a:lnTo>
                    <a:lnTo>
                      <a:pt x="856" y="654"/>
                    </a:lnTo>
                    <a:lnTo>
                      <a:pt x="913" y="634"/>
                    </a:lnTo>
                    <a:lnTo>
                      <a:pt x="971" y="606"/>
                    </a:lnTo>
                    <a:lnTo>
                      <a:pt x="1019" y="567"/>
                    </a:lnTo>
                    <a:lnTo>
                      <a:pt x="1067" y="529"/>
                    </a:lnTo>
                    <a:lnTo>
                      <a:pt x="1115" y="490"/>
                    </a:lnTo>
                    <a:lnTo>
                      <a:pt x="1154" y="442"/>
                    </a:lnTo>
                    <a:lnTo>
                      <a:pt x="1192" y="394"/>
                    </a:lnTo>
                    <a:lnTo>
                      <a:pt x="1221" y="337"/>
                    </a:lnTo>
                    <a:lnTo>
                      <a:pt x="1250" y="279"/>
                    </a:lnTo>
                    <a:lnTo>
                      <a:pt x="1269" y="221"/>
                    </a:lnTo>
                    <a:lnTo>
                      <a:pt x="1279" y="154"/>
                    </a:lnTo>
                    <a:lnTo>
                      <a:pt x="1288" y="87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7" name="Google Shape;2534;p45"/>
              <p:cNvSpPr/>
              <p:nvPr/>
            </p:nvSpPr>
            <p:spPr>
              <a:xfrm>
                <a:off x="4779720" y="1625581"/>
                <a:ext cx="52485" cy="28217"/>
              </a:xfrm>
              <a:custGeom>
                <a:avLst/>
                <a:gdLst/>
                <a:ahLst/>
                <a:cxnLst/>
                <a:rect l="l" t="t" r="r" b="b"/>
                <a:pathLst>
                  <a:path w="1289" h="693" fill="none" extrusionOk="0">
                    <a:moveTo>
                      <a:pt x="1288" y="87"/>
                    </a:moveTo>
                    <a:lnTo>
                      <a:pt x="1288" y="87"/>
                    </a:lnTo>
                    <a:lnTo>
                      <a:pt x="1279" y="154"/>
                    </a:lnTo>
                    <a:lnTo>
                      <a:pt x="1269" y="221"/>
                    </a:lnTo>
                    <a:lnTo>
                      <a:pt x="1250" y="279"/>
                    </a:lnTo>
                    <a:lnTo>
                      <a:pt x="1221" y="337"/>
                    </a:lnTo>
                    <a:lnTo>
                      <a:pt x="1192" y="394"/>
                    </a:lnTo>
                    <a:lnTo>
                      <a:pt x="1154" y="442"/>
                    </a:lnTo>
                    <a:lnTo>
                      <a:pt x="1115" y="490"/>
                    </a:lnTo>
                    <a:lnTo>
                      <a:pt x="1067" y="529"/>
                    </a:lnTo>
                    <a:lnTo>
                      <a:pt x="1019" y="567"/>
                    </a:lnTo>
                    <a:lnTo>
                      <a:pt x="971" y="606"/>
                    </a:lnTo>
                    <a:lnTo>
                      <a:pt x="913" y="634"/>
                    </a:lnTo>
                    <a:lnTo>
                      <a:pt x="856" y="654"/>
                    </a:lnTo>
                    <a:lnTo>
                      <a:pt x="798" y="673"/>
                    </a:lnTo>
                    <a:lnTo>
                      <a:pt x="731" y="682"/>
                    </a:lnTo>
                    <a:lnTo>
                      <a:pt x="673" y="692"/>
                    </a:lnTo>
                    <a:lnTo>
                      <a:pt x="606" y="682"/>
                    </a:lnTo>
                    <a:lnTo>
                      <a:pt x="606" y="682"/>
                    </a:lnTo>
                    <a:lnTo>
                      <a:pt x="539" y="682"/>
                    </a:lnTo>
                    <a:lnTo>
                      <a:pt x="472" y="663"/>
                    </a:lnTo>
                    <a:lnTo>
                      <a:pt x="414" y="644"/>
                    </a:lnTo>
                    <a:lnTo>
                      <a:pt x="356" y="615"/>
                    </a:lnTo>
                    <a:lnTo>
                      <a:pt x="299" y="586"/>
                    </a:lnTo>
                    <a:lnTo>
                      <a:pt x="251" y="558"/>
                    </a:lnTo>
                    <a:lnTo>
                      <a:pt x="203" y="510"/>
                    </a:lnTo>
                    <a:lnTo>
                      <a:pt x="164" y="471"/>
                    </a:lnTo>
                    <a:lnTo>
                      <a:pt x="126" y="423"/>
                    </a:lnTo>
                    <a:lnTo>
                      <a:pt x="87" y="365"/>
                    </a:lnTo>
                    <a:lnTo>
                      <a:pt x="59" y="317"/>
                    </a:lnTo>
                    <a:lnTo>
                      <a:pt x="39" y="260"/>
                    </a:lnTo>
                    <a:lnTo>
                      <a:pt x="20" y="193"/>
                    </a:lnTo>
                    <a:lnTo>
                      <a:pt x="10" y="135"/>
                    </a:lnTo>
                    <a:lnTo>
                      <a:pt x="1" y="68"/>
                    </a:lnTo>
                    <a:lnTo>
                      <a:pt x="1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8" name="Google Shape;2535;p45"/>
              <p:cNvSpPr/>
              <p:nvPr/>
            </p:nvSpPr>
            <p:spPr>
              <a:xfrm>
                <a:off x="4748449" y="1522323"/>
                <a:ext cx="17631" cy="17631"/>
              </a:xfrm>
              <a:custGeom>
                <a:avLst/>
                <a:gdLst/>
                <a:ahLst/>
                <a:cxnLst/>
                <a:rect l="l" t="t" r="r" b="b"/>
                <a:pathLst>
                  <a:path w="433" h="433" extrusionOk="0">
                    <a:moveTo>
                      <a:pt x="212" y="0"/>
                    </a:moveTo>
                    <a:lnTo>
                      <a:pt x="173" y="10"/>
                    </a:lnTo>
                    <a:lnTo>
                      <a:pt x="125" y="20"/>
                    </a:lnTo>
                    <a:lnTo>
                      <a:pt x="96" y="39"/>
                    </a:lnTo>
                    <a:lnTo>
                      <a:pt x="58" y="68"/>
                    </a:lnTo>
                    <a:lnTo>
                      <a:pt x="39" y="96"/>
                    </a:lnTo>
                    <a:lnTo>
                      <a:pt x="20" y="135"/>
                    </a:lnTo>
                    <a:lnTo>
                      <a:pt x="0" y="173"/>
                    </a:lnTo>
                    <a:lnTo>
                      <a:pt x="0" y="212"/>
                    </a:lnTo>
                    <a:lnTo>
                      <a:pt x="0" y="260"/>
                    </a:lnTo>
                    <a:lnTo>
                      <a:pt x="20" y="298"/>
                    </a:lnTo>
                    <a:lnTo>
                      <a:pt x="39" y="337"/>
                    </a:lnTo>
                    <a:lnTo>
                      <a:pt x="58" y="365"/>
                    </a:lnTo>
                    <a:lnTo>
                      <a:pt x="96" y="394"/>
                    </a:lnTo>
                    <a:lnTo>
                      <a:pt x="125" y="413"/>
                    </a:lnTo>
                    <a:lnTo>
                      <a:pt x="173" y="423"/>
                    </a:lnTo>
                    <a:lnTo>
                      <a:pt x="212" y="433"/>
                    </a:lnTo>
                    <a:lnTo>
                      <a:pt x="260" y="423"/>
                    </a:lnTo>
                    <a:lnTo>
                      <a:pt x="298" y="413"/>
                    </a:lnTo>
                    <a:lnTo>
                      <a:pt x="337" y="394"/>
                    </a:lnTo>
                    <a:lnTo>
                      <a:pt x="365" y="365"/>
                    </a:lnTo>
                    <a:lnTo>
                      <a:pt x="394" y="337"/>
                    </a:lnTo>
                    <a:lnTo>
                      <a:pt x="413" y="298"/>
                    </a:lnTo>
                    <a:lnTo>
                      <a:pt x="423" y="260"/>
                    </a:lnTo>
                    <a:lnTo>
                      <a:pt x="433" y="212"/>
                    </a:lnTo>
                    <a:lnTo>
                      <a:pt x="423" y="173"/>
                    </a:lnTo>
                    <a:lnTo>
                      <a:pt x="413" y="135"/>
                    </a:lnTo>
                    <a:lnTo>
                      <a:pt x="394" y="96"/>
                    </a:lnTo>
                    <a:lnTo>
                      <a:pt x="365" y="68"/>
                    </a:lnTo>
                    <a:lnTo>
                      <a:pt x="337" y="39"/>
                    </a:lnTo>
                    <a:lnTo>
                      <a:pt x="298" y="20"/>
                    </a:lnTo>
                    <a:lnTo>
                      <a:pt x="260" y="10"/>
                    </a:lnTo>
                    <a:lnTo>
                      <a:pt x="21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9" name="Google Shape;2536;p45"/>
              <p:cNvSpPr/>
              <p:nvPr/>
            </p:nvSpPr>
            <p:spPr>
              <a:xfrm>
                <a:off x="4864207" y="1519188"/>
                <a:ext cx="17671" cy="17264"/>
              </a:xfrm>
              <a:custGeom>
                <a:avLst/>
                <a:gdLst/>
                <a:ahLst/>
                <a:cxnLst/>
                <a:rect l="l" t="t" r="r" b="b"/>
                <a:pathLst>
                  <a:path w="434" h="424" extrusionOk="0">
                    <a:moveTo>
                      <a:pt x="174" y="1"/>
                    </a:moveTo>
                    <a:lnTo>
                      <a:pt x="135" y="10"/>
                    </a:lnTo>
                    <a:lnTo>
                      <a:pt x="97" y="29"/>
                    </a:lnTo>
                    <a:lnTo>
                      <a:pt x="68" y="58"/>
                    </a:lnTo>
                    <a:lnTo>
                      <a:pt x="39" y="87"/>
                    </a:lnTo>
                    <a:lnTo>
                      <a:pt x="20" y="125"/>
                    </a:lnTo>
                    <a:lnTo>
                      <a:pt x="10" y="164"/>
                    </a:lnTo>
                    <a:lnTo>
                      <a:pt x="1" y="212"/>
                    </a:lnTo>
                    <a:lnTo>
                      <a:pt x="10" y="250"/>
                    </a:lnTo>
                    <a:lnTo>
                      <a:pt x="20" y="298"/>
                    </a:lnTo>
                    <a:lnTo>
                      <a:pt x="39" y="327"/>
                    </a:lnTo>
                    <a:lnTo>
                      <a:pt x="68" y="366"/>
                    </a:lnTo>
                    <a:lnTo>
                      <a:pt x="97" y="385"/>
                    </a:lnTo>
                    <a:lnTo>
                      <a:pt x="135" y="404"/>
                    </a:lnTo>
                    <a:lnTo>
                      <a:pt x="174" y="423"/>
                    </a:lnTo>
                    <a:lnTo>
                      <a:pt x="260" y="423"/>
                    </a:lnTo>
                    <a:lnTo>
                      <a:pt x="299" y="404"/>
                    </a:lnTo>
                    <a:lnTo>
                      <a:pt x="337" y="385"/>
                    </a:lnTo>
                    <a:lnTo>
                      <a:pt x="366" y="366"/>
                    </a:lnTo>
                    <a:lnTo>
                      <a:pt x="395" y="327"/>
                    </a:lnTo>
                    <a:lnTo>
                      <a:pt x="414" y="298"/>
                    </a:lnTo>
                    <a:lnTo>
                      <a:pt x="423" y="250"/>
                    </a:lnTo>
                    <a:lnTo>
                      <a:pt x="433" y="212"/>
                    </a:lnTo>
                    <a:lnTo>
                      <a:pt x="423" y="164"/>
                    </a:lnTo>
                    <a:lnTo>
                      <a:pt x="414" y="125"/>
                    </a:lnTo>
                    <a:lnTo>
                      <a:pt x="395" y="87"/>
                    </a:lnTo>
                    <a:lnTo>
                      <a:pt x="366" y="58"/>
                    </a:lnTo>
                    <a:lnTo>
                      <a:pt x="337" y="29"/>
                    </a:lnTo>
                    <a:lnTo>
                      <a:pt x="299" y="10"/>
                    </a:lnTo>
                    <a:lnTo>
                      <a:pt x="260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" name="Google Shape;2537;p45"/>
              <p:cNvSpPr/>
              <p:nvPr/>
            </p:nvSpPr>
            <p:spPr>
              <a:xfrm>
                <a:off x="4728498" y="1484375"/>
                <a:ext cx="56760" cy="12175"/>
              </a:xfrm>
              <a:custGeom>
                <a:avLst/>
                <a:gdLst/>
                <a:ahLst/>
                <a:cxnLst/>
                <a:rect l="l" t="t" r="r" b="b"/>
                <a:pathLst>
                  <a:path w="1394" h="299" extrusionOk="0">
                    <a:moveTo>
                      <a:pt x="750" y="1"/>
                    </a:moveTo>
                    <a:lnTo>
                      <a:pt x="644" y="10"/>
                    </a:lnTo>
                    <a:lnTo>
                      <a:pt x="452" y="39"/>
                    </a:lnTo>
                    <a:lnTo>
                      <a:pt x="279" y="77"/>
                    </a:lnTo>
                    <a:lnTo>
                      <a:pt x="154" y="116"/>
                    </a:lnTo>
                    <a:lnTo>
                      <a:pt x="39" y="174"/>
                    </a:lnTo>
                    <a:lnTo>
                      <a:pt x="10" y="183"/>
                    </a:lnTo>
                    <a:lnTo>
                      <a:pt x="0" y="212"/>
                    </a:lnTo>
                    <a:lnTo>
                      <a:pt x="0" y="231"/>
                    </a:lnTo>
                    <a:lnTo>
                      <a:pt x="10" y="260"/>
                    </a:lnTo>
                    <a:lnTo>
                      <a:pt x="29" y="289"/>
                    </a:lnTo>
                    <a:lnTo>
                      <a:pt x="68" y="298"/>
                    </a:lnTo>
                    <a:lnTo>
                      <a:pt x="97" y="289"/>
                    </a:lnTo>
                    <a:lnTo>
                      <a:pt x="202" y="241"/>
                    </a:lnTo>
                    <a:lnTo>
                      <a:pt x="317" y="212"/>
                    </a:lnTo>
                    <a:lnTo>
                      <a:pt x="471" y="174"/>
                    </a:lnTo>
                    <a:lnTo>
                      <a:pt x="654" y="145"/>
                    </a:lnTo>
                    <a:lnTo>
                      <a:pt x="750" y="135"/>
                    </a:lnTo>
                    <a:lnTo>
                      <a:pt x="855" y="135"/>
                    </a:lnTo>
                    <a:lnTo>
                      <a:pt x="961" y="145"/>
                    </a:lnTo>
                    <a:lnTo>
                      <a:pt x="1076" y="164"/>
                    </a:lnTo>
                    <a:lnTo>
                      <a:pt x="1192" y="193"/>
                    </a:lnTo>
                    <a:lnTo>
                      <a:pt x="1307" y="231"/>
                    </a:lnTo>
                    <a:lnTo>
                      <a:pt x="1355" y="231"/>
                    </a:lnTo>
                    <a:lnTo>
                      <a:pt x="1374" y="212"/>
                    </a:lnTo>
                    <a:lnTo>
                      <a:pt x="1384" y="193"/>
                    </a:lnTo>
                    <a:lnTo>
                      <a:pt x="1393" y="164"/>
                    </a:lnTo>
                    <a:lnTo>
                      <a:pt x="1384" y="135"/>
                    </a:lnTo>
                    <a:lnTo>
                      <a:pt x="1374" y="116"/>
                    </a:lnTo>
                    <a:lnTo>
                      <a:pt x="1345" y="106"/>
                    </a:lnTo>
                    <a:lnTo>
                      <a:pt x="1220" y="58"/>
                    </a:lnTo>
                    <a:lnTo>
                      <a:pt x="1096" y="29"/>
                    </a:lnTo>
                    <a:lnTo>
                      <a:pt x="980" y="10"/>
                    </a:lnTo>
                    <a:lnTo>
                      <a:pt x="865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1" name="Google Shape;2538;p45"/>
              <p:cNvSpPr/>
              <p:nvPr/>
            </p:nvSpPr>
            <p:spPr>
              <a:xfrm>
                <a:off x="4846617" y="1484375"/>
                <a:ext cx="56760" cy="12175"/>
              </a:xfrm>
              <a:custGeom>
                <a:avLst/>
                <a:gdLst/>
                <a:ahLst/>
                <a:cxnLst/>
                <a:rect l="l" t="t" r="r" b="b"/>
                <a:pathLst>
                  <a:path w="1394" h="299" extrusionOk="0">
                    <a:moveTo>
                      <a:pt x="750" y="1"/>
                    </a:moveTo>
                    <a:lnTo>
                      <a:pt x="644" y="10"/>
                    </a:lnTo>
                    <a:lnTo>
                      <a:pt x="452" y="39"/>
                    </a:lnTo>
                    <a:lnTo>
                      <a:pt x="289" y="77"/>
                    </a:lnTo>
                    <a:lnTo>
                      <a:pt x="154" y="116"/>
                    </a:lnTo>
                    <a:lnTo>
                      <a:pt x="39" y="174"/>
                    </a:lnTo>
                    <a:lnTo>
                      <a:pt x="20" y="183"/>
                    </a:lnTo>
                    <a:lnTo>
                      <a:pt x="1" y="212"/>
                    </a:lnTo>
                    <a:lnTo>
                      <a:pt x="1" y="231"/>
                    </a:lnTo>
                    <a:lnTo>
                      <a:pt x="10" y="260"/>
                    </a:lnTo>
                    <a:lnTo>
                      <a:pt x="29" y="289"/>
                    </a:lnTo>
                    <a:lnTo>
                      <a:pt x="68" y="298"/>
                    </a:lnTo>
                    <a:lnTo>
                      <a:pt x="97" y="289"/>
                    </a:lnTo>
                    <a:lnTo>
                      <a:pt x="202" y="241"/>
                    </a:lnTo>
                    <a:lnTo>
                      <a:pt x="318" y="212"/>
                    </a:lnTo>
                    <a:lnTo>
                      <a:pt x="471" y="174"/>
                    </a:lnTo>
                    <a:lnTo>
                      <a:pt x="654" y="145"/>
                    </a:lnTo>
                    <a:lnTo>
                      <a:pt x="750" y="135"/>
                    </a:lnTo>
                    <a:lnTo>
                      <a:pt x="855" y="135"/>
                    </a:lnTo>
                    <a:lnTo>
                      <a:pt x="961" y="145"/>
                    </a:lnTo>
                    <a:lnTo>
                      <a:pt x="1076" y="164"/>
                    </a:lnTo>
                    <a:lnTo>
                      <a:pt x="1192" y="193"/>
                    </a:lnTo>
                    <a:lnTo>
                      <a:pt x="1307" y="231"/>
                    </a:lnTo>
                    <a:lnTo>
                      <a:pt x="1355" y="231"/>
                    </a:lnTo>
                    <a:lnTo>
                      <a:pt x="1374" y="212"/>
                    </a:lnTo>
                    <a:lnTo>
                      <a:pt x="1393" y="193"/>
                    </a:lnTo>
                    <a:lnTo>
                      <a:pt x="1393" y="164"/>
                    </a:lnTo>
                    <a:lnTo>
                      <a:pt x="1384" y="135"/>
                    </a:lnTo>
                    <a:lnTo>
                      <a:pt x="1374" y="116"/>
                    </a:lnTo>
                    <a:lnTo>
                      <a:pt x="1345" y="106"/>
                    </a:lnTo>
                    <a:lnTo>
                      <a:pt x="1221" y="58"/>
                    </a:lnTo>
                    <a:lnTo>
                      <a:pt x="1096" y="29"/>
                    </a:lnTo>
                    <a:lnTo>
                      <a:pt x="980" y="10"/>
                    </a:lnTo>
                    <a:lnTo>
                      <a:pt x="865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7" name="Google Shape;2539;p45"/>
            <p:cNvSpPr/>
            <p:nvPr/>
          </p:nvSpPr>
          <p:spPr>
            <a:xfrm>
              <a:off x="6093951" y="2486454"/>
              <a:ext cx="176700" cy="176700"/>
            </a:xfrm>
            <a:prstGeom prst="ellipse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3978226"/>
      </p:ext>
    </p:extLst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ES" dirty="0" smtClean="0"/>
              <a:t>EXPERTS WHO CARE FOR PATIENTS IN THE HOSPITAL</a:t>
            </a:r>
            <a:endParaRPr lang="es-ES" dirty="0"/>
          </a:p>
        </p:txBody>
      </p:sp>
      <p:sp>
        <p:nvSpPr>
          <p:cNvPr id="593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en-US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Attending </a:t>
            </a:r>
            <a:r>
              <a:rPr lang="en-US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physician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Hospitalist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Doctor on </a:t>
            </a:r>
            <a:r>
              <a:rPr lang="en-US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call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Fellow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Resident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Medical </a:t>
            </a:r>
            <a:r>
              <a:rPr lang="en-US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student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Physician assistant (PA</a:t>
            </a:r>
            <a:r>
              <a:rPr lang="en-US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</a:t>
            </a:r>
            <a:endParaRPr lang="es-E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3896" y="1312047"/>
            <a:ext cx="2133785" cy="3670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067248"/>
      </p:ext>
    </p:extLst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Specialists</a:t>
            </a:r>
            <a:endParaRPr lang="es-E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939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Anesthesiologist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Endocrinologist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Cardiologist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Gastroenterologist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Hematologist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Nephrologist</a:t>
            </a:r>
            <a:endParaRPr lang="en-US" b="1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Neurologist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Otolaryngologist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Pulmonologist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Rheumatologist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Surgeon</a:t>
            </a:r>
            <a:endParaRPr lang="en-US" b="1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66475629"/>
      </p:ext>
    </p:extLst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Nurses</a:t>
            </a:r>
            <a:r>
              <a:rPr lang="es-E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/>
            </a:r>
            <a:br>
              <a:rPr lang="es-E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endParaRPr lang="es-E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93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en-US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Licensed practical nurse (LPN</a:t>
            </a:r>
            <a:r>
              <a:rPr lang="en-US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Registered nurse (RN</a:t>
            </a:r>
            <a:r>
              <a:rPr lang="en-US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Advanced practice nurses (APN</a:t>
            </a:r>
            <a:r>
              <a:rPr lang="en-US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Nurse practitioner (NP</a:t>
            </a:r>
            <a:r>
              <a:rPr lang="en-US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Clinical nurse specialist (CNS</a:t>
            </a:r>
            <a:r>
              <a:rPr lang="en-US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Certified registered nurse anesthetist (CRNA</a:t>
            </a:r>
            <a:r>
              <a:rPr lang="en-US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</a:t>
            </a:r>
          </a:p>
          <a:p>
            <a:pPr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553689247"/>
      </p:ext>
    </p:extLst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Other Medical Staff</a:t>
            </a:r>
            <a:r>
              <a:rPr lang="es-E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/>
            </a:r>
            <a:br>
              <a:rPr lang="es-E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endParaRPr lang="es-ES" dirty="0"/>
          </a:p>
        </p:txBody>
      </p:sp>
      <p:sp>
        <p:nvSpPr>
          <p:cNvPr id="61443" name="Rectangle 3"/>
          <p:cNvSpPr>
            <a:spLocks noGrp="1" noChangeArrowheads="1"/>
          </p:cNvSpPr>
          <p:nvPr>
            <p:ph idx="1"/>
          </p:nvPr>
        </p:nvSpPr>
        <p:spPr>
          <a:xfrm>
            <a:off x="1142108" y="1386523"/>
            <a:ext cx="6169819" cy="3394472"/>
          </a:xfrm>
        </p:spPr>
        <p:txBody>
          <a:bodyPr>
            <a:normAutofit fontScale="92500" lnSpcReduction="20000"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Child life </a:t>
            </a:r>
            <a:r>
              <a:rPr lang="en-US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specialist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Health </a:t>
            </a:r>
            <a:r>
              <a:rPr lang="en-US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educator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Nutritionist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Occupational </a:t>
            </a:r>
            <a:r>
              <a:rPr lang="en-US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therapist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Pharmacist</a:t>
            </a:r>
            <a:endParaRPr lang="en-US" b="1" dirty="0"/>
          </a:p>
          <a:p>
            <a:pPr marL="342900" indent="-342900">
              <a:buFont typeface="+mj-lt"/>
              <a:buAutoNum type="arabicPeriod"/>
            </a:pPr>
            <a:r>
              <a:rPr lang="en-US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Physical </a:t>
            </a:r>
            <a:r>
              <a:rPr lang="en-US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therapist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Respiratory </a:t>
            </a:r>
            <a:r>
              <a:rPr lang="en-US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therapist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Social </a:t>
            </a:r>
            <a:r>
              <a:rPr lang="en-US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worker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Speech-language </a:t>
            </a:r>
            <a:r>
              <a:rPr lang="en-US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therapist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Volunteer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Pet therapy </a:t>
            </a:r>
            <a:r>
              <a:rPr lang="en-US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volunteer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860367735"/>
      </p:ext>
    </p:extLst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>
              <a:defRPr/>
            </a:pPr>
            <a:r>
              <a:rPr lang="en-US" dirty="0" smtClean="0"/>
              <a:t>Physicians: Generalists vs. Specialists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b="1" smtClean="0"/>
              <a:t>Generalists (a.k.a. primary care physicians)</a:t>
            </a:r>
          </a:p>
          <a:p>
            <a:pPr lvl="1" eaLnBrk="1" hangingPunct="1"/>
            <a:r>
              <a:rPr lang="en-US" altLang="en-US" b="1" smtClean="0"/>
              <a:t>Provide preventive services and treat frequently occurring to less severe problems</a:t>
            </a:r>
          </a:p>
          <a:p>
            <a:pPr eaLnBrk="1" hangingPunct="1"/>
            <a:r>
              <a:rPr lang="en-US" altLang="en-US" b="1" smtClean="0"/>
              <a:t>Specialists </a:t>
            </a:r>
          </a:p>
          <a:p>
            <a:pPr lvl="1" eaLnBrk="1" hangingPunct="1"/>
            <a:r>
              <a:rPr lang="en-US" altLang="en-US" b="1" smtClean="0"/>
              <a:t>Provide services to treat problems that occur less frequently or require complex approaches</a:t>
            </a:r>
          </a:p>
          <a:p>
            <a:pPr eaLnBrk="1" hangingPunct="1"/>
            <a:r>
              <a:rPr lang="en-US" altLang="en-US" b="1" smtClean="0"/>
              <a:t>Hospitalists</a:t>
            </a:r>
          </a:p>
          <a:p>
            <a:pPr lvl="1" eaLnBrk="1" hangingPunct="1"/>
            <a:r>
              <a:rPr lang="en-US" altLang="en-US" b="1" smtClean="0"/>
              <a:t>Specialty organized around the site of care</a:t>
            </a:r>
          </a:p>
        </p:txBody>
      </p:sp>
    </p:spTree>
    <p:extLst>
      <p:ext uri="{BB962C8B-B14F-4D97-AF65-F5344CB8AC3E}">
        <p14:creationId xmlns:p14="http://schemas.microsoft.com/office/powerpoint/2010/main" val="2934091618"/>
      </p:ext>
    </p:extLst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>
              <a:defRPr/>
            </a:pPr>
            <a:r>
              <a:rPr lang="en-US" dirty="0" smtClean="0"/>
              <a:t>Generalists vs. Specialists: </a:t>
            </a:r>
            <a:br>
              <a:rPr lang="en-US" dirty="0" smtClean="0"/>
            </a:br>
            <a:r>
              <a:rPr lang="en-US" dirty="0" smtClean="0"/>
              <a:t>Training 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en-US" b="1" dirty="0" smtClean="0"/>
              <a:t>Generalists</a:t>
            </a:r>
          </a:p>
          <a:p>
            <a:pPr lvl="1">
              <a:buFont typeface="Arial" pitchFamily="34" charset="0"/>
              <a:buChar char="–"/>
              <a:defRPr/>
            </a:pPr>
            <a:r>
              <a:rPr lang="en-US" b="1" dirty="0" smtClean="0"/>
              <a:t>Complete 3-year residency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b="1" dirty="0" smtClean="0"/>
              <a:t>Specialists </a:t>
            </a:r>
          </a:p>
          <a:p>
            <a:pPr lvl="1">
              <a:buFont typeface="Arial" pitchFamily="34" charset="0"/>
              <a:buChar char="–"/>
              <a:defRPr/>
            </a:pPr>
            <a:r>
              <a:rPr lang="en-US" b="1" dirty="0" smtClean="0"/>
              <a:t>Seek certification in an area of medical specialization</a:t>
            </a:r>
          </a:p>
          <a:p>
            <a:pPr lvl="1">
              <a:buFont typeface="Arial" pitchFamily="34" charset="0"/>
              <a:buChar char="–"/>
              <a:defRPr/>
            </a:pPr>
            <a:r>
              <a:rPr lang="en-US" b="1" dirty="0" smtClean="0"/>
              <a:t>Additional years of advanced residency training &amp; practice in the specialty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b="1" dirty="0" smtClean="0"/>
              <a:t>Hospitalists</a:t>
            </a:r>
          </a:p>
          <a:p>
            <a:pPr lvl="1">
              <a:buFont typeface="Arial" pitchFamily="34" charset="0"/>
              <a:buChar char="–"/>
              <a:defRPr/>
            </a:pPr>
            <a:r>
              <a:rPr lang="en-US" b="1" dirty="0" smtClean="0"/>
              <a:t>Train under various primary care concentrations</a:t>
            </a:r>
          </a:p>
        </p:txBody>
      </p:sp>
    </p:spTree>
    <p:extLst>
      <p:ext uri="{BB962C8B-B14F-4D97-AF65-F5344CB8AC3E}">
        <p14:creationId xmlns:p14="http://schemas.microsoft.com/office/powerpoint/2010/main" val="131602394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Dentists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half" idx="1"/>
          </p:nvPr>
        </p:nvSpPr>
        <p:spPr>
          <a:xfrm>
            <a:off x="1485900" y="1200150"/>
            <a:ext cx="3028950" cy="3771900"/>
          </a:xfrm>
        </p:spPr>
        <p:txBody>
          <a:bodyPr rtlCol="0">
            <a:norm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en-US" dirty="0" smtClean="0"/>
              <a:t>3 out of 4 are solo practitioners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dirty="0" smtClean="0"/>
              <a:t>Admission to dental school competitive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dirty="0" smtClean="0"/>
              <a:t>Good job opportunities – large number of dentists expected to </a:t>
            </a:r>
            <a:r>
              <a:rPr lang="en-US" dirty="0" smtClean="0"/>
              <a:t>retire</a:t>
            </a:r>
            <a:endParaRPr lang="en-US" dirty="0" smtClean="0"/>
          </a:p>
        </p:txBody>
      </p:sp>
      <p:pic>
        <p:nvPicPr>
          <p:cNvPr id="19461" name="Picture 14" descr="http://t3.gstatic.com/images?q=tbn:ANd9GcQBEjIVQkwKTpXMQwYK9oHnqLslNJSfFfnB-IpXMOYkQup19mXv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57762" y="3864770"/>
            <a:ext cx="2586038" cy="992981"/>
          </a:xfrm>
          <a:noFill/>
        </p:spPr>
      </p:pic>
      <p:pic>
        <p:nvPicPr>
          <p:cNvPr id="19460" name="Picture 12" descr="http://t2.gstatic.com/images?q=tbn:ANd9GcRNcWPvTwI5qGZRUsnluHngn2-0zALpWts_HxI1PY0OqAIPb7a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1" y="1828800"/>
            <a:ext cx="1335881" cy="192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Picture 22" descr="Dentists remove tooth decay, fill cavities, and repair fractured teeth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485900"/>
            <a:ext cx="1543050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016307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Pharmacists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half" idx="1"/>
          </p:nvPr>
        </p:nvSpPr>
        <p:spPr>
          <a:xfrm>
            <a:off x="1485900" y="1200150"/>
            <a:ext cx="3028950" cy="3771900"/>
          </a:xfrm>
        </p:spPr>
        <p:txBody>
          <a:bodyPr rtlCol="0">
            <a:norm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en-US" dirty="0" smtClean="0"/>
              <a:t>Variable hours: some required to work nights, weekends, &amp; holidays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dirty="0" smtClean="0"/>
              <a:t>65% work in retail settings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dirty="0" smtClean="0"/>
              <a:t>Increasing involvement in counseling &amp; planning drug therapy programs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dirty="0" smtClean="0">
                <a:hlinkClick r:id="rId2"/>
              </a:rPr>
              <a:t>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  <p:pic>
        <p:nvPicPr>
          <p:cNvPr id="22532" name="Picture 2" descr="Pharmacists provide prescription medications to patients in hospitals, grocery stores, and a variety of other settings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300" y="1314450"/>
            <a:ext cx="2857500" cy="204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8346996"/>
      </p:ext>
    </p:extLst>
  </p:cSld>
  <p:clrMapOvr>
    <a:masterClrMapping/>
  </p:clrMapOvr>
  <p:transition spd="med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Pharmacists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en-US" b="1" dirty="0" smtClean="0"/>
              <a:t>Key role</a:t>
            </a:r>
          </a:p>
          <a:p>
            <a:pPr lvl="1">
              <a:buFont typeface="Arial" pitchFamily="34" charset="0"/>
              <a:buChar char="–"/>
              <a:defRPr/>
            </a:pPr>
            <a:r>
              <a:rPr lang="en-US" b="1" dirty="0" smtClean="0"/>
              <a:t>Prepare &amp; dispense medicines prescribed by physicians, dentists, and podiatrists</a:t>
            </a:r>
          </a:p>
          <a:p>
            <a:pPr lvl="1">
              <a:buFont typeface="Arial" pitchFamily="34" charset="0"/>
              <a:buChar char="–"/>
              <a:defRPr/>
            </a:pPr>
            <a:r>
              <a:rPr lang="en-US" b="1" dirty="0" smtClean="0"/>
              <a:t>Provide education and consultation on the proper selection and use of medicines</a:t>
            </a:r>
          </a:p>
          <a:p>
            <a:pPr lvl="1">
              <a:buFont typeface="Arial" pitchFamily="34" charset="0"/>
              <a:buChar char="–"/>
              <a:defRPr/>
            </a:pPr>
            <a:r>
              <a:rPr lang="en-US" b="1" dirty="0" smtClean="0"/>
              <a:t>Identify, prevent, and resolve drug-related problems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b="1" dirty="0" smtClean="0"/>
              <a:t>Training requirements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b="1" dirty="0" smtClean="0"/>
              <a:t>Typical work settings</a:t>
            </a:r>
          </a:p>
        </p:txBody>
      </p:sp>
    </p:spTree>
    <p:extLst>
      <p:ext uri="{BB962C8B-B14F-4D97-AF65-F5344CB8AC3E}">
        <p14:creationId xmlns:p14="http://schemas.microsoft.com/office/powerpoint/2010/main" val="1605086580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>
          <a:xfrm>
            <a:off x="-127175" y="0"/>
            <a:ext cx="9154274" cy="854869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en-US" sz="3000" dirty="0"/>
              <a:t>Those who have the power </a:t>
            </a:r>
            <a:br>
              <a:rPr lang="en-US" sz="3000" dirty="0"/>
            </a:br>
            <a:r>
              <a:rPr lang="en-US" sz="3000" dirty="0"/>
              <a:t>determine the language.</a:t>
            </a:r>
          </a:p>
        </p:txBody>
      </p:sp>
      <p:pic>
        <p:nvPicPr>
          <p:cNvPr id="77828" name="Picture 4" descr="shadow_of_rome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14501" y="971550"/>
            <a:ext cx="5470922" cy="3771900"/>
          </a:xfrm>
        </p:spPr>
      </p:pic>
      <p:sp>
        <p:nvSpPr>
          <p:cNvPr id="6" name="Text Box 17"/>
          <p:cNvSpPr txBox="1">
            <a:spLocks noChangeArrowheads="1"/>
          </p:cNvSpPr>
          <p:nvPr/>
        </p:nvSpPr>
        <p:spPr bwMode="auto">
          <a:xfrm>
            <a:off x="1060807" y="2650510"/>
            <a:ext cx="6343650" cy="24929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rgbClr val="FF66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800" b="1" dirty="0">
                <a:solidFill>
                  <a:schemeClr val="bg1"/>
                </a:solidFill>
              </a:rPr>
              <a:t>  </a:t>
            </a:r>
            <a:r>
              <a:rPr lang="en-US" sz="2400" dirty="0"/>
              <a:t>The people of the conquered lands had to learn many Latin words to be able to communicate </a:t>
            </a:r>
          </a:p>
          <a:p>
            <a:pPr algn="ctr">
              <a:defRPr/>
            </a:pPr>
            <a:r>
              <a:rPr lang="en-US" sz="2400" dirty="0"/>
              <a:t>with the people who ruled over them. </a:t>
            </a:r>
          </a:p>
          <a:p>
            <a:pPr algn="ctr">
              <a:spcBef>
                <a:spcPct val="50000"/>
              </a:spcBef>
              <a:defRPr/>
            </a:pPr>
            <a:r>
              <a:rPr lang="en-US" sz="2400" b="1" dirty="0"/>
              <a:t> Latin became the language of religion, medicine, business, and law.</a:t>
            </a:r>
            <a:r>
              <a:rPr lang="en-US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834548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Pharmacists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b="1" smtClean="0"/>
              <a:t>Most pharmacists are generalists, but some pharmacists become specialists</a:t>
            </a:r>
          </a:p>
          <a:p>
            <a:pPr lvl="1" eaLnBrk="1" hangingPunct="1"/>
            <a:r>
              <a:rPr lang="en-US" altLang="en-US" b="1" smtClean="0"/>
              <a:t>Pharmacotherapists</a:t>
            </a:r>
          </a:p>
          <a:p>
            <a:pPr lvl="1" eaLnBrk="1" hangingPunct="1"/>
            <a:r>
              <a:rPr lang="en-US" altLang="en-US" b="1" smtClean="0"/>
              <a:t>Nutrition-support pharmacists</a:t>
            </a:r>
          </a:p>
          <a:p>
            <a:pPr lvl="1" eaLnBrk="1" hangingPunct="1"/>
            <a:r>
              <a:rPr lang="en-US" altLang="en-US" b="1" smtClean="0"/>
              <a:t>Radiopharmacists or nuclear pharmacists</a:t>
            </a: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411035787"/>
      </p:ext>
    </p:extLst>
  </p:cSld>
  <p:clrMapOvr>
    <a:masterClrMapping/>
  </p:clrMapOvr>
  <p:transition spd="med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>
              <a:defRPr/>
            </a:pPr>
            <a:r>
              <a:rPr lang="en-US" dirty="0" smtClean="0"/>
              <a:t>Other Doctoral-Level </a:t>
            </a:r>
            <a:br>
              <a:rPr lang="en-US" dirty="0" smtClean="0"/>
            </a:br>
            <a:r>
              <a:rPr lang="en-US" dirty="0" smtClean="0"/>
              <a:t>Health Professionals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b="1" smtClean="0"/>
              <a:t>Optometrists</a:t>
            </a:r>
          </a:p>
          <a:p>
            <a:pPr lvl="1" eaLnBrk="1" hangingPunct="1"/>
            <a:r>
              <a:rPr lang="en-US" altLang="en-US" b="1" smtClean="0"/>
              <a:t>Provide vision care</a:t>
            </a:r>
          </a:p>
          <a:p>
            <a:pPr eaLnBrk="1" hangingPunct="1"/>
            <a:r>
              <a:rPr lang="en-US" altLang="en-US" b="1" smtClean="0"/>
              <a:t>Psychologists</a:t>
            </a:r>
          </a:p>
          <a:p>
            <a:pPr lvl="1" eaLnBrk="1" hangingPunct="1"/>
            <a:r>
              <a:rPr lang="en-US" altLang="en-US" b="1" smtClean="0"/>
              <a:t>Provide patients with mental health care</a:t>
            </a:r>
          </a:p>
          <a:p>
            <a:pPr eaLnBrk="1" hangingPunct="1"/>
            <a:r>
              <a:rPr lang="en-US" altLang="en-US" b="1" smtClean="0"/>
              <a:t>Podiatrists</a:t>
            </a:r>
          </a:p>
          <a:p>
            <a:pPr lvl="1" eaLnBrk="1" hangingPunct="1"/>
            <a:r>
              <a:rPr lang="en-US" altLang="en-US" b="1" smtClean="0"/>
              <a:t>Treat patients with foot diseases or deformities</a:t>
            </a:r>
          </a:p>
          <a:p>
            <a:pPr eaLnBrk="1" hangingPunct="1"/>
            <a:r>
              <a:rPr lang="en-US" altLang="en-US" b="1" smtClean="0"/>
              <a:t>Chiropractors</a:t>
            </a:r>
          </a:p>
          <a:p>
            <a:pPr lvl="1" eaLnBrk="1" hangingPunct="1"/>
            <a:r>
              <a:rPr lang="en-US" altLang="en-US" b="1" smtClean="0"/>
              <a:t>Provide chiropractic treatment to patients</a:t>
            </a:r>
          </a:p>
        </p:txBody>
      </p:sp>
    </p:spTree>
    <p:extLst>
      <p:ext uri="{BB962C8B-B14F-4D97-AF65-F5344CB8AC3E}">
        <p14:creationId xmlns:p14="http://schemas.microsoft.com/office/powerpoint/2010/main" val="175377515"/>
      </p:ext>
    </p:extLst>
  </p:cSld>
  <p:clrMapOvr>
    <a:masterClrMapping/>
  </p:clrMapOvr>
  <p:transition spd="med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12" descr="http://t0.gstatic.com/images?q=tbn:ANd9GcT9v-33QvY_6sfua03yiT_7WmTQb-2jjtVuAeC-sgijjzPbrhDc-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700" y="2114551"/>
            <a:ext cx="1143000" cy="171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Nurses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half" idx="1"/>
          </p:nvPr>
        </p:nvSpPr>
        <p:spPr>
          <a:xfrm>
            <a:off x="1485900" y="1200150"/>
            <a:ext cx="3028950" cy="3771900"/>
          </a:xfrm>
        </p:spPr>
        <p:txBody>
          <a:bodyPr rtlCol="0">
            <a:norm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en-US" dirty="0" smtClean="0"/>
              <a:t>Largest health care occupation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dirty="0" smtClean="0"/>
              <a:t>Issues </a:t>
            </a:r>
            <a:r>
              <a:rPr lang="en-US" dirty="0" smtClean="0"/>
              <a:t>with job retention, replacement due to aging work force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  <p:pic>
        <p:nvPicPr>
          <p:cNvPr id="26629" name="Picture 4" descr="Licensed practical nurses may assist patients with bathing, dressing, standing, and walking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7850" y="1098948"/>
            <a:ext cx="1771650" cy="2330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0" name="Picture 6" descr="http://t0.gstatic.com/images?q=tbn:ANd9GcQfZQs1py-dn2ynPHFSBOdgN-78iEuVqDHTKTiFvLEKnhjh7gD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3550" y="3257550"/>
            <a:ext cx="1885950" cy="1620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1" name="Picture 8" descr="http://t0.gstatic.com/images?q=tbn:ANd9GcSwUYwnMf8csCIMCpiaR3BnSRnF3AmFAd8uQQjVSQgSjbut-ahv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701" y="1085850"/>
            <a:ext cx="153233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2" name="Picture 10" descr="http://t2.gstatic.com/images?q=tbn:ANd9GcSGJtT1Wx7HQ4mB541lB9rnwcThMdyamgCru7YGoaTK8PbbSNB-A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700" y="3200400"/>
            <a:ext cx="1085850" cy="1668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3" name="Picture 2" descr="Registered nurses teach patients and their families how to manage their illness or injury.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3551" y="2114550"/>
            <a:ext cx="1897856" cy="135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3748939"/>
      </p:ext>
    </p:extLst>
  </p:cSld>
  <p:clrMapOvr>
    <a:masterClrMapping/>
  </p:clrMapOvr>
  <p:transition spd="med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Nurses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en-US" b="1" dirty="0" smtClean="0"/>
              <a:t>Key role</a:t>
            </a:r>
          </a:p>
          <a:p>
            <a:pPr lvl="1">
              <a:buFont typeface="Arial" pitchFamily="34" charset="0"/>
              <a:buChar char="–"/>
              <a:defRPr/>
            </a:pPr>
            <a:r>
              <a:rPr lang="en-US" b="1" dirty="0" smtClean="0"/>
              <a:t>Major caregivers of sick and injured patients</a:t>
            </a:r>
          </a:p>
          <a:p>
            <a:pPr lvl="1">
              <a:buFont typeface="Arial" pitchFamily="34" charset="0"/>
              <a:buChar char="–"/>
              <a:defRPr/>
            </a:pPr>
            <a:r>
              <a:rPr lang="en-US" b="1" dirty="0" smtClean="0"/>
              <a:t>Address physical, mental, and emotional needs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b="1" dirty="0" smtClean="0"/>
              <a:t>Training requirements</a:t>
            </a:r>
          </a:p>
          <a:p>
            <a:pPr lvl="1">
              <a:buFont typeface="Arial" pitchFamily="34" charset="0"/>
              <a:buChar char="–"/>
              <a:defRPr/>
            </a:pPr>
            <a:r>
              <a:rPr lang="en-US" b="1" dirty="0" smtClean="0"/>
              <a:t>Educational preparation distinguishes between two levels of nurses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b="1" dirty="0" smtClean="0"/>
              <a:t>Registered nurses (RNs</a:t>
            </a:r>
            <a:r>
              <a:rPr lang="en-US" b="1" dirty="0" smtClean="0"/>
              <a:t>)</a:t>
            </a:r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1843772730"/>
      </p:ext>
    </p:extLst>
  </p:cSld>
  <p:clrMapOvr>
    <a:masterClrMapping/>
  </p:clrMapOvr>
  <p:transition spd="med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Nurses</a:t>
            </a:r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b="1" smtClean="0"/>
              <a:t>Largest group of health care professionals</a:t>
            </a:r>
          </a:p>
          <a:p>
            <a:pPr eaLnBrk="1" hangingPunct="1"/>
            <a:r>
              <a:rPr lang="en-US" altLang="en-US" b="1" smtClean="0"/>
              <a:t>Originally most nurses worked in private duty</a:t>
            </a:r>
          </a:p>
          <a:p>
            <a:pPr eaLnBrk="1" hangingPunct="1"/>
            <a:r>
              <a:rPr lang="en-US" altLang="en-US" b="1" smtClean="0"/>
              <a:t>Profession developed around hospitals after World War I</a:t>
            </a:r>
          </a:p>
          <a:p>
            <a:pPr eaLnBrk="1" hangingPunct="1"/>
            <a:r>
              <a:rPr lang="en-US" altLang="en-US" b="1" smtClean="0"/>
              <a:t>Federal support for nursing education increased after WWII</a:t>
            </a:r>
          </a:p>
        </p:txBody>
      </p:sp>
    </p:spTree>
    <p:extLst>
      <p:ext uri="{BB962C8B-B14F-4D97-AF65-F5344CB8AC3E}">
        <p14:creationId xmlns:p14="http://schemas.microsoft.com/office/powerpoint/2010/main" val="2192255300"/>
      </p:ext>
    </p:extLst>
  </p:cSld>
  <p:clrMapOvr>
    <a:masterClrMapping/>
  </p:clrMapOvr>
  <p:transition spd="med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Nurses</a:t>
            </a:r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b="1" smtClean="0"/>
              <a:t>Work in a variety of settings</a:t>
            </a:r>
          </a:p>
          <a:p>
            <a:pPr eaLnBrk="1" hangingPunct="1"/>
            <a:r>
              <a:rPr lang="en-US" altLang="en-US" b="1" smtClean="0"/>
              <a:t>Nursing encompasses numerous roles</a:t>
            </a:r>
          </a:p>
          <a:p>
            <a:pPr eaLnBrk="1" hangingPunct="1"/>
            <a:r>
              <a:rPr lang="en-US" altLang="en-US" b="1" smtClean="0"/>
              <a:t>Current shortfall of nurses</a:t>
            </a:r>
          </a:p>
          <a:p>
            <a:pPr lvl="1" eaLnBrk="1" hangingPunct="1"/>
            <a:r>
              <a:rPr lang="en-US" altLang="en-US" b="1" smtClean="0"/>
              <a:t>Aging workforce</a:t>
            </a:r>
          </a:p>
          <a:p>
            <a:pPr lvl="1" eaLnBrk="1" hangingPunct="1"/>
            <a:r>
              <a:rPr lang="en-US" altLang="en-US" b="1" smtClean="0"/>
              <a:t>Nursing work becoming more intensive</a:t>
            </a:r>
          </a:p>
          <a:p>
            <a:pPr lvl="1" eaLnBrk="1" hangingPunct="1"/>
            <a:r>
              <a:rPr lang="en-US" altLang="en-US" b="1" smtClean="0"/>
              <a:t>Growth in alternative settings</a:t>
            </a:r>
          </a:p>
          <a:p>
            <a:pPr lvl="1" eaLnBrk="1" hangingPunct="1"/>
            <a:r>
              <a:rPr lang="en-US" altLang="en-US" b="1" smtClean="0"/>
              <a:t>Increasing patient population</a:t>
            </a:r>
          </a:p>
          <a:p>
            <a:pPr lvl="1" eaLnBrk="1" hangingPunct="1"/>
            <a:r>
              <a:rPr lang="en-US" altLang="en-US" b="1" smtClean="0"/>
              <a:t>Major impediments to attract and retain nurses</a:t>
            </a:r>
          </a:p>
        </p:txBody>
      </p:sp>
    </p:spTree>
    <p:extLst>
      <p:ext uri="{BB962C8B-B14F-4D97-AF65-F5344CB8AC3E}">
        <p14:creationId xmlns:p14="http://schemas.microsoft.com/office/powerpoint/2010/main" val="721349475"/>
      </p:ext>
    </p:extLst>
  </p:cSld>
  <p:clrMapOvr>
    <a:masterClrMapping/>
  </p:clrMapOvr>
  <p:transition spd="med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Advanced-Practice Nurses</a:t>
            </a: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b="1" smtClean="0"/>
              <a:t>General name for nurses who have education and clinical experience beyond that required of an RN</a:t>
            </a:r>
          </a:p>
          <a:p>
            <a:pPr eaLnBrk="1" hangingPunct="1"/>
            <a:r>
              <a:rPr lang="en-US" altLang="en-US" b="1" smtClean="0"/>
              <a:t>Four areas of specialization</a:t>
            </a:r>
          </a:p>
          <a:p>
            <a:pPr eaLnBrk="1" hangingPunct="1"/>
            <a:r>
              <a:rPr lang="en-US" altLang="en-US" b="1" smtClean="0"/>
              <a:t>Serve as direct caregivers and perform other various professional activities</a:t>
            </a:r>
          </a:p>
          <a:p>
            <a:pPr eaLnBrk="1" hangingPunct="1"/>
            <a:r>
              <a:rPr lang="en-US" altLang="en-US" b="1" smtClean="0"/>
              <a:t>Includes nurses with master’s- or PhD-level nursing education</a:t>
            </a:r>
          </a:p>
        </p:txBody>
      </p:sp>
    </p:spTree>
    <p:extLst>
      <p:ext uri="{BB962C8B-B14F-4D97-AF65-F5344CB8AC3E}">
        <p14:creationId xmlns:p14="http://schemas.microsoft.com/office/powerpoint/2010/main" val="887315548"/>
      </p:ext>
    </p:extLst>
  </p:cSld>
  <p:clrMapOvr>
    <a:masterClrMapping/>
  </p:clrMapOvr>
  <p:transition spd="med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Allied Health Professionals</a:t>
            </a:r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b="1" smtClean="0"/>
              <a:t>Defined as an individual who has received a certificate; associate’s, bachelor’s, or master’s degree; doctoral level preparation; or, postbaccalaureate training in a science related to health care</a:t>
            </a:r>
          </a:p>
          <a:p>
            <a:pPr eaLnBrk="1" hangingPunct="1"/>
            <a:r>
              <a:rPr lang="en-US" altLang="en-US" b="1" smtClean="0"/>
              <a:t>Constitute approximately 60% of the U.S. health care work force</a:t>
            </a:r>
          </a:p>
          <a:p>
            <a:pPr eaLnBrk="1" hangingPunct="1"/>
            <a:r>
              <a:rPr lang="en-US" altLang="en-US" b="1" smtClean="0"/>
              <a:t>Divided into two broad categories</a:t>
            </a:r>
          </a:p>
        </p:txBody>
      </p:sp>
    </p:spTree>
    <p:extLst>
      <p:ext uri="{BB962C8B-B14F-4D97-AF65-F5344CB8AC3E}">
        <p14:creationId xmlns:p14="http://schemas.microsoft.com/office/powerpoint/2010/main" val="2881542547"/>
      </p:ext>
    </p:extLst>
  </p:cSld>
  <p:clrMapOvr>
    <a:masterClrMapping/>
  </p:clrMapOvr>
  <p:transition spd="med"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Allied Health Professionals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en-US" b="1" dirty="0" smtClean="0"/>
              <a:t>Technicians &amp; Assistants</a:t>
            </a:r>
          </a:p>
          <a:p>
            <a:pPr lvl="1">
              <a:buFont typeface="Arial" pitchFamily="34" charset="0"/>
              <a:buChar char="–"/>
              <a:defRPr/>
            </a:pPr>
            <a:r>
              <a:rPr lang="en-US" b="1" dirty="0" smtClean="0"/>
              <a:t>Trained to perform procedures requiring supervision from therapists or technologists</a:t>
            </a:r>
          </a:p>
          <a:p>
            <a:pPr lvl="1">
              <a:buFont typeface="Arial" pitchFamily="34" charset="0"/>
              <a:buChar char="–"/>
              <a:defRPr/>
            </a:pPr>
            <a:r>
              <a:rPr lang="en-US" b="1" dirty="0" smtClean="0"/>
              <a:t>Respiratory therapy technicians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b="1" dirty="0" smtClean="0"/>
              <a:t>Technologists &amp; Therapists</a:t>
            </a:r>
          </a:p>
          <a:p>
            <a:pPr lvl="1">
              <a:buFont typeface="Arial" pitchFamily="34" charset="0"/>
              <a:buChar char="–"/>
              <a:defRPr/>
            </a:pPr>
            <a:r>
              <a:rPr lang="en-US" b="1" dirty="0" smtClean="0"/>
              <a:t>Receive more advanced training</a:t>
            </a:r>
          </a:p>
          <a:p>
            <a:pPr lvl="1">
              <a:buFont typeface="Arial" pitchFamily="34" charset="0"/>
              <a:buChar char="–"/>
              <a:defRPr/>
            </a:pPr>
            <a:r>
              <a:rPr lang="en-US" b="1" dirty="0" smtClean="0"/>
              <a:t>Know how to evaluate patients, diagnose problems, and develop treatment plans</a:t>
            </a:r>
          </a:p>
          <a:p>
            <a:pPr lvl="1">
              <a:buFont typeface="Arial" pitchFamily="34" charset="0"/>
              <a:buChar char="–"/>
              <a:defRPr/>
            </a:pPr>
            <a:r>
              <a:rPr lang="en-US" b="1" dirty="0" smtClean="0"/>
              <a:t>PTs, OTs, Dietitians, Dispensing opticians, Audiologists, Social workers, etc.</a:t>
            </a:r>
          </a:p>
        </p:txBody>
      </p:sp>
    </p:spTree>
    <p:extLst>
      <p:ext uri="{BB962C8B-B14F-4D97-AF65-F5344CB8AC3E}">
        <p14:creationId xmlns:p14="http://schemas.microsoft.com/office/powerpoint/2010/main" val="1751032720"/>
      </p:ext>
    </p:extLst>
  </p:cSld>
  <p:clrMapOvr>
    <a:masterClrMapping/>
  </p:clrMapOvr>
  <p:transition spd="med"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Health Services Administrators</a:t>
            </a:r>
          </a:p>
        </p:txBody>
      </p:sp>
      <p:sp>
        <p:nvSpPr>
          <p:cNvPr id="37891" name="Content Placeholder 2"/>
          <p:cNvSpPr>
            <a:spLocks noGrp="1"/>
          </p:cNvSpPr>
          <p:nvPr>
            <p:ph sz="half" idx="1"/>
          </p:nvPr>
        </p:nvSpPr>
        <p:spPr>
          <a:xfrm>
            <a:off x="1485900" y="1200150"/>
            <a:ext cx="3028950" cy="37719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Excellent job opportunities for those with business skills</a:t>
            </a:r>
          </a:p>
          <a:p>
            <a:pPr eaLnBrk="1" hangingPunct="1"/>
            <a:r>
              <a:rPr lang="en-US" altLang="en-US" dirty="0" smtClean="0"/>
              <a:t>Master’s degree a standard credential</a:t>
            </a:r>
          </a:p>
          <a:p>
            <a:pPr eaLnBrk="1" hangingPunct="1"/>
            <a:r>
              <a:rPr lang="en-US" altLang="en-US" dirty="0" smtClean="0"/>
              <a:t>Typically work long hours, </a:t>
            </a:r>
            <a:r>
              <a:rPr lang="en-US" altLang="en-US" dirty="0" smtClean="0"/>
              <a:t>on-call</a:t>
            </a:r>
            <a:endParaRPr lang="en-US" altLang="en-US" dirty="0" smtClean="0"/>
          </a:p>
        </p:txBody>
      </p:sp>
      <p:pic>
        <p:nvPicPr>
          <p:cNvPr id="37892" name="Picture 2" descr="http://t0.gstatic.com/images?q=tbn:ANd9GcSmom_ohKiMsdyJble-7-O9BUmVoedWV6kRS6iTNFiJppj6CtJ8R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950" y="1485900"/>
            <a:ext cx="1771650" cy="2572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4756152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Parallel Latin and Greek Roots</a:t>
            </a:r>
            <a:br>
              <a:rPr lang="en-US" dirty="0" smtClean="0"/>
            </a:br>
            <a:r>
              <a:rPr lang="en-US" sz="2400" i="1" dirty="0"/>
              <a:t>Parallel Latin and Greek prefixes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43100" y="1371601"/>
            <a:ext cx="160020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sz="1800" b="1" i="1" u="sng">
                <a:solidFill>
                  <a:srgbClr val="0070C0"/>
                </a:solidFill>
              </a:rPr>
              <a:t>Definition</a:t>
            </a:r>
          </a:p>
          <a:p>
            <a:pPr algn="ctr" eaLnBrk="1" hangingPunct="1"/>
            <a:r>
              <a:rPr lang="en-US" sz="1800" b="1">
                <a:solidFill>
                  <a:srgbClr val="0070C0"/>
                </a:solidFill>
              </a:rPr>
              <a:t>against</a:t>
            </a:r>
          </a:p>
          <a:p>
            <a:pPr algn="ctr" eaLnBrk="1" hangingPunct="1"/>
            <a:r>
              <a:rPr lang="en-US" sz="1800" b="1">
                <a:solidFill>
                  <a:srgbClr val="0070C0"/>
                </a:solidFill>
              </a:rPr>
              <a:t>around</a:t>
            </a:r>
          </a:p>
          <a:p>
            <a:pPr algn="ctr" eaLnBrk="1" hangingPunct="1"/>
            <a:r>
              <a:rPr lang="en-US" sz="1800" b="1">
                <a:solidFill>
                  <a:srgbClr val="0070C0"/>
                </a:solidFill>
              </a:rPr>
              <a:t>many</a:t>
            </a:r>
          </a:p>
          <a:p>
            <a:pPr algn="ctr" eaLnBrk="1" hangingPunct="1"/>
            <a:r>
              <a:rPr lang="en-US" sz="1800" b="1">
                <a:solidFill>
                  <a:srgbClr val="0070C0"/>
                </a:solidFill>
              </a:rPr>
              <a:t>over</a:t>
            </a:r>
          </a:p>
          <a:p>
            <a:pPr algn="ctr" eaLnBrk="1" hangingPunct="1"/>
            <a:r>
              <a:rPr lang="en-US" sz="1800" b="1">
                <a:solidFill>
                  <a:srgbClr val="0070C0"/>
                </a:solidFill>
              </a:rPr>
              <a:t>under, below</a:t>
            </a:r>
          </a:p>
          <a:p>
            <a:pPr algn="ctr" eaLnBrk="1" hangingPunct="1"/>
            <a:endParaRPr lang="en-US" sz="1800" b="1">
              <a:solidFill>
                <a:srgbClr val="0070C0"/>
              </a:solidFill>
            </a:endParaRPr>
          </a:p>
          <a:p>
            <a:pPr algn="ctr" eaLnBrk="1" hangingPunct="1"/>
            <a:endParaRPr lang="en-US" sz="180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600450" y="1319213"/>
            <a:ext cx="1828800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sz="1800" b="1" i="1" u="sng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Latin</a:t>
            </a:r>
          </a:p>
          <a:p>
            <a:pPr algn="ctr" eaLnBrk="1" hangingPunct="1"/>
            <a:r>
              <a:rPr lang="en-US" sz="1800" b="1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contra-, contro-,</a:t>
            </a:r>
          </a:p>
          <a:p>
            <a:pPr algn="ctr" eaLnBrk="1" hangingPunct="1"/>
            <a:r>
              <a:rPr lang="en-US" sz="1800" b="1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circu-, circum-</a:t>
            </a:r>
          </a:p>
          <a:p>
            <a:pPr algn="ctr" eaLnBrk="1" hangingPunct="1"/>
            <a:r>
              <a:rPr lang="en-US" sz="1800" b="1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multi- 	</a:t>
            </a:r>
          </a:p>
          <a:p>
            <a:pPr algn="ctr" eaLnBrk="1" hangingPunct="1"/>
            <a:r>
              <a:rPr lang="en-US" sz="1800" b="1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super-, sur- </a:t>
            </a:r>
          </a:p>
          <a:p>
            <a:pPr algn="ctr" eaLnBrk="1" hangingPunct="1"/>
            <a:r>
              <a:rPr lang="en-US" sz="1800" b="1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sub-</a:t>
            </a:r>
          </a:p>
          <a:p>
            <a:pPr algn="ctr" eaLnBrk="1" hangingPunct="1"/>
            <a:endParaRPr lang="en-US" sz="1800">
              <a:solidFill>
                <a:srgbClr val="FF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en-US" sz="180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ctr" eaLnBrk="1" hangingPunct="1"/>
            <a:r>
              <a:rPr lang="en-US" sz="180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ctr" eaLnBrk="1" hangingPunct="1"/>
            <a:endParaRPr lang="en-US" sz="1800">
              <a:solidFill>
                <a:srgbClr val="FF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 eaLnBrk="1" hangingPunct="1"/>
            <a:endParaRPr lang="en-US" sz="1800" b="1" i="1" u="sng">
              <a:solidFill>
                <a:srgbClr val="FF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 eaLnBrk="1" hangingPunct="1"/>
            <a:endParaRPr lang="en-US" sz="1800" b="1">
              <a:solidFill>
                <a:srgbClr val="FF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844779" y="1369219"/>
            <a:ext cx="1028700" cy="3139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sz="1800" b="1" i="1" u="sng">
                <a:solidFill>
                  <a:srgbClr val="00B050"/>
                </a:solidFill>
              </a:rPr>
              <a:t>Greek</a:t>
            </a:r>
          </a:p>
          <a:p>
            <a:pPr algn="ctr" eaLnBrk="1" hangingPunct="1"/>
            <a:r>
              <a:rPr lang="en-US" sz="1800" b="1">
                <a:solidFill>
                  <a:srgbClr val="00B050"/>
                </a:solidFill>
              </a:rPr>
              <a:t>anti –</a:t>
            </a:r>
          </a:p>
          <a:p>
            <a:pPr algn="ctr" eaLnBrk="1" hangingPunct="1"/>
            <a:r>
              <a:rPr lang="en-US" sz="1800" b="1">
                <a:solidFill>
                  <a:srgbClr val="00B050"/>
                </a:solidFill>
              </a:rPr>
              <a:t>peri –</a:t>
            </a:r>
          </a:p>
          <a:p>
            <a:pPr algn="ctr" eaLnBrk="1" hangingPunct="1"/>
            <a:r>
              <a:rPr lang="en-US" sz="1800" b="1">
                <a:solidFill>
                  <a:srgbClr val="00B050"/>
                </a:solidFill>
              </a:rPr>
              <a:t>poly –</a:t>
            </a:r>
          </a:p>
          <a:p>
            <a:pPr algn="ctr" eaLnBrk="1" hangingPunct="1"/>
            <a:r>
              <a:rPr lang="en-US" sz="1800" b="1">
                <a:solidFill>
                  <a:srgbClr val="00B050"/>
                </a:solidFill>
              </a:rPr>
              <a:t>hyper –</a:t>
            </a:r>
          </a:p>
          <a:p>
            <a:pPr algn="ctr" eaLnBrk="1" hangingPunct="1"/>
            <a:r>
              <a:rPr lang="en-US" sz="1800" b="1">
                <a:solidFill>
                  <a:srgbClr val="00B050"/>
                </a:solidFill>
              </a:rPr>
              <a:t>hypo - </a:t>
            </a:r>
          </a:p>
          <a:p>
            <a:pPr algn="ctr" eaLnBrk="1" hangingPunct="1"/>
            <a:r>
              <a:rPr lang="en-US" sz="1800" b="1">
                <a:solidFill>
                  <a:srgbClr val="00B050"/>
                </a:solidFill>
              </a:rPr>
              <a:t> </a:t>
            </a:r>
          </a:p>
          <a:p>
            <a:pPr algn="ctr" eaLnBrk="1" hangingPunct="1"/>
            <a:endParaRPr lang="en-US" sz="1800">
              <a:solidFill>
                <a:srgbClr val="00B050"/>
              </a:solidFill>
            </a:endParaRPr>
          </a:p>
          <a:p>
            <a:pPr algn="ctr" eaLnBrk="1" hangingPunct="1"/>
            <a:endParaRPr lang="en-US" sz="1800">
              <a:solidFill>
                <a:srgbClr val="00B050"/>
              </a:solidFill>
            </a:endParaRPr>
          </a:p>
          <a:p>
            <a:pPr algn="ctr" eaLnBrk="1" hangingPunct="1"/>
            <a:r>
              <a:rPr lang="en-US" sz="1800">
                <a:solidFill>
                  <a:srgbClr val="00B050"/>
                </a:solidFill>
              </a:rPr>
              <a:t> </a:t>
            </a:r>
          </a:p>
          <a:p>
            <a:pPr algn="ctr" eaLnBrk="1" hangingPunct="1"/>
            <a:endParaRPr lang="en-US" sz="1800" b="1" i="1" u="sng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007650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Health Services Administrators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en-US" b="1" dirty="0" smtClean="0"/>
              <a:t>Top-level</a:t>
            </a:r>
          </a:p>
          <a:p>
            <a:pPr lvl="1">
              <a:buFont typeface="Arial" pitchFamily="34" charset="0"/>
              <a:buChar char="–"/>
              <a:defRPr/>
            </a:pPr>
            <a:r>
              <a:rPr lang="en-US" b="1" dirty="0" smtClean="0"/>
              <a:t>Responsible for operational, clinical, and financial outcomes of the entire organization</a:t>
            </a:r>
          </a:p>
          <a:p>
            <a:pPr lvl="1">
              <a:buFont typeface="Arial" pitchFamily="34" charset="0"/>
              <a:buChar char="–"/>
              <a:defRPr/>
            </a:pPr>
            <a:r>
              <a:rPr lang="en-US" b="1" dirty="0" smtClean="0"/>
              <a:t>Provide leadership and strategic direction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b="1" dirty="0" smtClean="0"/>
              <a:t>Mid-level</a:t>
            </a:r>
          </a:p>
          <a:p>
            <a:pPr lvl="1">
              <a:buFont typeface="Arial" pitchFamily="34" charset="0"/>
              <a:buChar char="–"/>
              <a:defRPr/>
            </a:pPr>
            <a:r>
              <a:rPr lang="en-US" b="1" dirty="0" smtClean="0"/>
              <a:t>Direct and supervise, contribute to operations and financial management, and participate in decision making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b="1" dirty="0" smtClean="0"/>
              <a:t>Entry-level</a:t>
            </a:r>
          </a:p>
          <a:p>
            <a:pPr lvl="1">
              <a:buFont typeface="Arial" pitchFamily="34" charset="0"/>
              <a:buChar char="–"/>
              <a:defRPr/>
            </a:pPr>
            <a:r>
              <a:rPr lang="en-US" b="1" dirty="0" smtClean="0"/>
              <a:t>Assist mid-level managers in unit operations</a:t>
            </a:r>
          </a:p>
        </p:txBody>
      </p:sp>
    </p:spTree>
    <p:extLst>
      <p:ext uri="{BB962C8B-B14F-4D97-AF65-F5344CB8AC3E}">
        <p14:creationId xmlns:p14="http://schemas.microsoft.com/office/powerpoint/2010/main" val="2187476306"/>
      </p:ext>
    </p:extLst>
  </p:cSld>
  <p:clrMapOvr>
    <a:masterClrMapping/>
  </p:clrMapOvr>
  <p:transition spd="med"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1485900" y="285750"/>
            <a:ext cx="6172200" cy="5715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mtClean="0"/>
              <a:t>CAREER CLUSTERS</a:t>
            </a:r>
          </a:p>
        </p:txBody>
      </p:sp>
      <p:pic>
        <p:nvPicPr>
          <p:cNvPr id="3076" name="Picture 4" descr="careerclusters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85900" y="857250"/>
            <a:ext cx="6229350" cy="41529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61937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314450" y="285750"/>
            <a:ext cx="6515100" cy="1028700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>
                <a:solidFill>
                  <a:srgbClr val="FF0000"/>
                </a:solidFill>
              </a:rPr>
              <a:t>HEALTH SCIENCES PATHWAYS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1485900" y="1314450"/>
            <a:ext cx="6172200" cy="3371850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defRPr/>
            </a:pPr>
            <a:r>
              <a:rPr lang="en-US" sz="3000">
                <a:solidFill>
                  <a:srgbClr val="0033CC"/>
                </a:solidFill>
              </a:rPr>
              <a:t>Therapeutic Services</a:t>
            </a:r>
          </a:p>
          <a:p>
            <a:pPr eaLnBrk="1" hangingPunct="1">
              <a:buClr>
                <a:srgbClr val="FF0000"/>
              </a:buClr>
              <a:defRPr/>
            </a:pPr>
            <a:r>
              <a:rPr lang="en-US" sz="3000">
                <a:solidFill>
                  <a:srgbClr val="009900"/>
                </a:solidFill>
              </a:rPr>
              <a:t>Diagnostic Services</a:t>
            </a:r>
            <a:r>
              <a:rPr lang="en-US" sz="3000"/>
              <a:t> </a:t>
            </a:r>
          </a:p>
          <a:p>
            <a:pPr eaLnBrk="1" hangingPunct="1">
              <a:buClr>
                <a:srgbClr val="FF0000"/>
              </a:buClr>
              <a:defRPr/>
            </a:pPr>
            <a:r>
              <a:rPr lang="en-US" sz="3000">
                <a:solidFill>
                  <a:srgbClr val="FFFF00"/>
                </a:solidFill>
              </a:rPr>
              <a:t>Health Informatics</a:t>
            </a:r>
          </a:p>
          <a:p>
            <a:pPr eaLnBrk="1" hangingPunct="1">
              <a:buClr>
                <a:srgbClr val="FF0000"/>
              </a:buClr>
              <a:defRPr/>
            </a:pPr>
            <a:r>
              <a:rPr lang="en-US" sz="3000">
                <a:solidFill>
                  <a:srgbClr val="FF6600"/>
                </a:solidFill>
              </a:rPr>
              <a:t>Supportive Services</a:t>
            </a:r>
          </a:p>
          <a:p>
            <a:pPr eaLnBrk="1" hangingPunct="1">
              <a:buClr>
                <a:srgbClr val="FF0000"/>
              </a:buClr>
              <a:defRPr/>
            </a:pPr>
            <a:r>
              <a:rPr lang="en-US" sz="3000">
                <a:solidFill>
                  <a:srgbClr val="800080"/>
                </a:solidFill>
              </a:rPr>
              <a:t>Biotechnology Research and Development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en-US" sz="3000"/>
          </a:p>
        </p:txBody>
      </p:sp>
    </p:spTree>
    <p:extLst>
      <p:ext uri="{BB962C8B-B14F-4D97-AF65-F5344CB8AC3E}">
        <p14:creationId xmlns:p14="http://schemas.microsoft.com/office/powerpoint/2010/main" val="840851705"/>
      </p:ext>
    </p:extLst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550"/>
                            </p:stCondLst>
                            <p:childTnLst>
                              <p:par>
                                <p:cTn id="12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70" decel="100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770" decel="100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550"/>
                            </p:stCondLst>
                            <p:childTnLst>
                              <p:par>
                                <p:cTn id="22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70" decel="1000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770" decel="1000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7" dur="77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9" dur="77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550"/>
                            </p:stCondLst>
                            <p:childTnLst>
                              <p:par>
                                <p:cTn id="32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70" decel="1000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770" decel="1000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7" dur="77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9" dur="77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7550"/>
                            </p:stCondLst>
                            <p:childTnLst>
                              <p:par>
                                <p:cTn id="42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70" decel="1000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770" decel="1000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7" dur="77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9" dur="77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9550"/>
                            </p:stCondLst>
                            <p:childTnLst>
                              <p:par>
                                <p:cTn id="52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70" decel="100000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770" decel="100000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7" dur="77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9" dur="77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solidFill>
                  <a:srgbClr val="0066FF"/>
                </a:solidFill>
              </a:rPr>
              <a:t>THERAPEUTIC SERVICES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rgbClr val="0033CC"/>
              </a:buClr>
              <a:defRPr/>
            </a:pPr>
            <a:r>
              <a:rPr lang="en-US" smtClean="0"/>
              <a:t>Focus primarily on changing the health status of the patient over time</a:t>
            </a:r>
          </a:p>
          <a:p>
            <a:pPr eaLnBrk="1" hangingPunct="1">
              <a:buClr>
                <a:srgbClr val="0033CC"/>
              </a:buClr>
              <a:defRPr/>
            </a:pPr>
            <a:r>
              <a:rPr lang="en-US" smtClean="0"/>
              <a:t>Work directly with patients</a:t>
            </a:r>
          </a:p>
          <a:p>
            <a:pPr eaLnBrk="1" hangingPunct="1">
              <a:buClr>
                <a:srgbClr val="0033CC"/>
              </a:buClr>
              <a:defRPr/>
            </a:pPr>
            <a:r>
              <a:rPr lang="en-US" smtClean="0"/>
              <a:t>Provide care, treatment, counseling and health education information</a:t>
            </a:r>
          </a:p>
          <a:p>
            <a:pPr eaLnBrk="1" hangingPunct="1">
              <a:defRPr/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79693573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61" name="Rectangle 9"/>
          <p:cNvSpPr>
            <a:spLocks noGrp="1" noChangeArrowheads="1"/>
          </p:cNvSpPr>
          <p:nvPr>
            <p:ph type="title"/>
          </p:nvPr>
        </p:nvSpPr>
        <p:spPr>
          <a:xfrm>
            <a:off x="1485900" y="0"/>
            <a:ext cx="6172200" cy="1028700"/>
          </a:xfrm>
        </p:spPr>
        <p:txBody>
          <a:bodyPr/>
          <a:lstStyle/>
          <a:p>
            <a:pPr eaLnBrk="1" hangingPunct="1">
              <a:defRPr/>
            </a:pPr>
            <a:r>
              <a:rPr lang="en-US" sz="3000">
                <a:solidFill>
                  <a:srgbClr val="0066FF"/>
                </a:solidFill>
              </a:rPr>
              <a:t>Professions in Therapeutic Services</a:t>
            </a:r>
          </a:p>
        </p:txBody>
      </p:sp>
      <p:sp>
        <p:nvSpPr>
          <p:cNvPr id="125962" name="Rectangle 10"/>
          <p:cNvSpPr>
            <a:spLocks noGrp="1" noChangeArrowheads="1"/>
          </p:cNvSpPr>
          <p:nvPr>
            <p:ph sz="half" idx="1"/>
          </p:nvPr>
        </p:nvSpPr>
        <p:spPr>
          <a:xfrm>
            <a:off x="1657350" y="1387010"/>
            <a:ext cx="2800350" cy="3756489"/>
          </a:xfrm>
        </p:spPr>
        <p:txBody>
          <a:bodyPr>
            <a:normAutofit fontScale="55000" lnSpcReduction="20000"/>
          </a:bodyPr>
          <a:lstStyle/>
          <a:p>
            <a:pPr eaLnBrk="1" hangingPunct="1">
              <a:lnSpc>
                <a:spcPct val="80000"/>
              </a:lnSpc>
              <a:buClr>
                <a:srgbClr val="0033CC"/>
              </a:buClr>
              <a:defRPr/>
            </a:pPr>
            <a:r>
              <a:rPr lang="en-US" dirty="0"/>
              <a:t>Acupuncturist/ </a:t>
            </a:r>
            <a:r>
              <a:rPr lang="en-US" dirty="0" err="1"/>
              <a:t>Accupressurist</a:t>
            </a:r>
            <a:endParaRPr lang="en-US" dirty="0"/>
          </a:p>
          <a:p>
            <a:pPr eaLnBrk="1" hangingPunct="1">
              <a:lnSpc>
                <a:spcPct val="80000"/>
              </a:lnSpc>
              <a:buClr>
                <a:srgbClr val="0033CC"/>
              </a:buClr>
              <a:defRPr/>
            </a:pPr>
            <a:r>
              <a:rPr lang="en-US" dirty="0"/>
              <a:t>Allopathic Physician</a:t>
            </a:r>
          </a:p>
          <a:p>
            <a:pPr eaLnBrk="1" hangingPunct="1">
              <a:lnSpc>
                <a:spcPct val="80000"/>
              </a:lnSpc>
              <a:buClr>
                <a:srgbClr val="0033CC"/>
              </a:buClr>
              <a:defRPr/>
            </a:pPr>
            <a:r>
              <a:rPr lang="en-US" dirty="0"/>
              <a:t>Anesthesiologist Asst.</a:t>
            </a:r>
          </a:p>
          <a:p>
            <a:pPr eaLnBrk="1" hangingPunct="1">
              <a:lnSpc>
                <a:spcPct val="80000"/>
              </a:lnSpc>
              <a:buClr>
                <a:srgbClr val="0033CC"/>
              </a:buClr>
              <a:defRPr/>
            </a:pPr>
            <a:r>
              <a:rPr lang="en-US" dirty="0"/>
              <a:t>Art/Music/Dance Therapist</a:t>
            </a:r>
          </a:p>
          <a:p>
            <a:pPr eaLnBrk="1" hangingPunct="1">
              <a:lnSpc>
                <a:spcPct val="80000"/>
              </a:lnSpc>
              <a:buClr>
                <a:srgbClr val="0033CC"/>
              </a:buClr>
              <a:defRPr/>
            </a:pPr>
            <a:r>
              <a:rPr lang="en-US" dirty="0"/>
              <a:t>Athletic Trainer</a:t>
            </a:r>
          </a:p>
          <a:p>
            <a:pPr eaLnBrk="1" hangingPunct="1">
              <a:lnSpc>
                <a:spcPct val="80000"/>
              </a:lnSpc>
              <a:buClr>
                <a:srgbClr val="0033CC"/>
              </a:buClr>
              <a:defRPr/>
            </a:pPr>
            <a:r>
              <a:rPr lang="en-US" dirty="0"/>
              <a:t>Audiologist</a:t>
            </a:r>
          </a:p>
          <a:p>
            <a:pPr eaLnBrk="1" hangingPunct="1">
              <a:lnSpc>
                <a:spcPct val="80000"/>
              </a:lnSpc>
              <a:buClr>
                <a:srgbClr val="0033CC"/>
              </a:buClr>
              <a:defRPr/>
            </a:pPr>
            <a:r>
              <a:rPr lang="en-US" dirty="0"/>
              <a:t>CNA/LPN/RN</a:t>
            </a:r>
          </a:p>
          <a:p>
            <a:pPr eaLnBrk="1" hangingPunct="1">
              <a:lnSpc>
                <a:spcPct val="80000"/>
              </a:lnSpc>
              <a:buClr>
                <a:srgbClr val="0033CC"/>
              </a:buClr>
              <a:defRPr/>
            </a:pPr>
            <a:r>
              <a:rPr lang="en-US" dirty="0"/>
              <a:t>Chiropractor</a:t>
            </a:r>
          </a:p>
          <a:p>
            <a:pPr eaLnBrk="1" hangingPunct="1">
              <a:lnSpc>
                <a:spcPct val="80000"/>
              </a:lnSpc>
              <a:buClr>
                <a:srgbClr val="0033CC"/>
              </a:buClr>
              <a:defRPr/>
            </a:pPr>
            <a:r>
              <a:rPr lang="en-US" dirty="0"/>
              <a:t>Dental Asst./ Hygienist</a:t>
            </a:r>
          </a:p>
          <a:p>
            <a:pPr eaLnBrk="1" hangingPunct="1">
              <a:lnSpc>
                <a:spcPct val="80000"/>
              </a:lnSpc>
              <a:buClr>
                <a:srgbClr val="0033CC"/>
              </a:buClr>
              <a:defRPr/>
            </a:pPr>
            <a:r>
              <a:rPr lang="en-US" dirty="0"/>
              <a:t>Dental Lab Tech</a:t>
            </a:r>
          </a:p>
          <a:p>
            <a:pPr eaLnBrk="1" hangingPunct="1">
              <a:lnSpc>
                <a:spcPct val="80000"/>
              </a:lnSpc>
              <a:buClr>
                <a:srgbClr val="0033CC"/>
              </a:buClr>
              <a:defRPr/>
            </a:pPr>
            <a:r>
              <a:rPr lang="en-US" dirty="0"/>
              <a:t>Dentist</a:t>
            </a:r>
          </a:p>
          <a:p>
            <a:pPr eaLnBrk="1" hangingPunct="1">
              <a:lnSpc>
                <a:spcPct val="80000"/>
              </a:lnSpc>
              <a:buClr>
                <a:srgbClr val="0033CC"/>
              </a:buClr>
              <a:defRPr/>
            </a:pPr>
            <a:r>
              <a:rPr lang="en-US" dirty="0"/>
              <a:t>Dietician</a:t>
            </a:r>
          </a:p>
          <a:p>
            <a:pPr eaLnBrk="1" hangingPunct="1">
              <a:lnSpc>
                <a:spcPct val="80000"/>
              </a:lnSpc>
              <a:buClr>
                <a:srgbClr val="0033CC"/>
              </a:buClr>
              <a:defRPr/>
            </a:pPr>
            <a:r>
              <a:rPr lang="en-US" dirty="0"/>
              <a:t>Dietetic Tech/Asst.</a:t>
            </a:r>
          </a:p>
          <a:p>
            <a:pPr eaLnBrk="1" hangingPunct="1">
              <a:lnSpc>
                <a:spcPct val="80000"/>
              </a:lnSpc>
              <a:buClr>
                <a:srgbClr val="0033CC"/>
              </a:buClr>
              <a:defRPr/>
            </a:pPr>
            <a:r>
              <a:rPr lang="en-US" dirty="0" err="1"/>
              <a:t>Dosimetrist</a:t>
            </a:r>
            <a:endParaRPr lang="en-US" dirty="0"/>
          </a:p>
          <a:p>
            <a:pPr eaLnBrk="1" hangingPunct="1">
              <a:lnSpc>
                <a:spcPct val="80000"/>
              </a:lnSpc>
              <a:buClr>
                <a:srgbClr val="0033CC"/>
              </a:buClr>
              <a:defRPr/>
            </a:pPr>
            <a:r>
              <a:rPr lang="en-US" dirty="0"/>
              <a:t>EMT/Paramedic</a:t>
            </a:r>
          </a:p>
          <a:p>
            <a:pPr eaLnBrk="1" hangingPunct="1">
              <a:lnSpc>
                <a:spcPct val="80000"/>
              </a:lnSpc>
              <a:buClr>
                <a:srgbClr val="0033CC"/>
              </a:buClr>
              <a:defRPr/>
            </a:pPr>
            <a:r>
              <a:rPr lang="en-US" dirty="0"/>
              <a:t>Exercise Physiologist</a:t>
            </a:r>
          </a:p>
          <a:p>
            <a:pPr eaLnBrk="1" hangingPunct="1">
              <a:lnSpc>
                <a:spcPct val="80000"/>
              </a:lnSpc>
              <a:buClr>
                <a:srgbClr val="0033CC"/>
              </a:buClr>
              <a:defRPr/>
            </a:pPr>
            <a:r>
              <a:rPr lang="en-US" dirty="0"/>
              <a:t>Home Health Aide</a:t>
            </a:r>
          </a:p>
          <a:p>
            <a:pPr eaLnBrk="1" hangingPunct="1">
              <a:lnSpc>
                <a:spcPct val="80000"/>
              </a:lnSpc>
              <a:buClr>
                <a:srgbClr val="0033CC"/>
              </a:buClr>
              <a:defRPr/>
            </a:pPr>
            <a:r>
              <a:rPr lang="en-US" dirty="0"/>
              <a:t>Massage Therapist</a:t>
            </a:r>
          </a:p>
          <a:p>
            <a:pPr eaLnBrk="1" hangingPunct="1">
              <a:lnSpc>
                <a:spcPct val="80000"/>
              </a:lnSpc>
              <a:buClr>
                <a:srgbClr val="0033CC"/>
              </a:buClr>
              <a:defRPr/>
            </a:pPr>
            <a:r>
              <a:rPr lang="en-US" dirty="0"/>
              <a:t>Medical Assistant</a:t>
            </a:r>
          </a:p>
        </p:txBody>
      </p:sp>
      <p:sp>
        <p:nvSpPr>
          <p:cNvPr id="125963" name="Rectangle 11"/>
          <p:cNvSpPr>
            <a:spLocks noGrp="1" noChangeArrowheads="1"/>
          </p:cNvSpPr>
          <p:nvPr>
            <p:ph sz="half" idx="2"/>
          </p:nvPr>
        </p:nvSpPr>
        <p:spPr>
          <a:xfrm>
            <a:off x="4514850" y="800100"/>
            <a:ext cx="3143250" cy="4343400"/>
          </a:xfrm>
        </p:spPr>
        <p:txBody>
          <a:bodyPr>
            <a:normAutofit fontScale="55000" lnSpcReduction="20000"/>
          </a:bodyPr>
          <a:lstStyle/>
          <a:p>
            <a:pPr eaLnBrk="1" hangingPunct="1">
              <a:lnSpc>
                <a:spcPct val="80000"/>
              </a:lnSpc>
              <a:buClr>
                <a:srgbClr val="0033CC"/>
              </a:buClr>
              <a:defRPr/>
            </a:pPr>
            <a:r>
              <a:rPr lang="en-US" dirty="0"/>
              <a:t>Mortician</a:t>
            </a:r>
          </a:p>
          <a:p>
            <a:pPr eaLnBrk="1" hangingPunct="1">
              <a:lnSpc>
                <a:spcPct val="80000"/>
              </a:lnSpc>
              <a:buClr>
                <a:srgbClr val="0033CC"/>
              </a:buClr>
              <a:defRPr/>
            </a:pPr>
            <a:r>
              <a:rPr lang="en-US" dirty="0"/>
              <a:t>Occupational Therapist/ OT Asst.</a:t>
            </a:r>
          </a:p>
          <a:p>
            <a:pPr eaLnBrk="1" hangingPunct="1">
              <a:lnSpc>
                <a:spcPct val="80000"/>
              </a:lnSpc>
              <a:buClr>
                <a:srgbClr val="0033CC"/>
              </a:buClr>
              <a:defRPr/>
            </a:pPr>
            <a:r>
              <a:rPr lang="en-US" dirty="0"/>
              <a:t>Ophthalmic Medical Personnel</a:t>
            </a:r>
          </a:p>
          <a:p>
            <a:pPr eaLnBrk="1" hangingPunct="1">
              <a:lnSpc>
                <a:spcPct val="80000"/>
              </a:lnSpc>
              <a:buClr>
                <a:srgbClr val="0033CC"/>
              </a:buClr>
              <a:defRPr/>
            </a:pPr>
            <a:r>
              <a:rPr lang="en-US" dirty="0"/>
              <a:t>Optometrist</a:t>
            </a:r>
          </a:p>
          <a:p>
            <a:pPr eaLnBrk="1" hangingPunct="1">
              <a:lnSpc>
                <a:spcPct val="80000"/>
              </a:lnSpc>
              <a:buClr>
                <a:srgbClr val="0033CC"/>
              </a:buClr>
              <a:defRPr/>
            </a:pPr>
            <a:r>
              <a:rPr lang="en-US" dirty="0"/>
              <a:t>Orthodontist</a:t>
            </a:r>
          </a:p>
          <a:p>
            <a:pPr eaLnBrk="1" hangingPunct="1">
              <a:lnSpc>
                <a:spcPct val="80000"/>
              </a:lnSpc>
              <a:buClr>
                <a:srgbClr val="0033CC"/>
              </a:buClr>
              <a:defRPr/>
            </a:pPr>
            <a:r>
              <a:rPr lang="en-US" dirty="0" err="1"/>
              <a:t>Orthotist</a:t>
            </a:r>
            <a:r>
              <a:rPr lang="en-US" dirty="0"/>
              <a:t>/ </a:t>
            </a:r>
            <a:r>
              <a:rPr lang="en-US" dirty="0" err="1"/>
              <a:t>Prothetist</a:t>
            </a:r>
            <a:r>
              <a:rPr lang="en-US" dirty="0"/>
              <a:t> </a:t>
            </a:r>
          </a:p>
          <a:p>
            <a:pPr eaLnBrk="1" hangingPunct="1">
              <a:lnSpc>
                <a:spcPct val="80000"/>
              </a:lnSpc>
              <a:buClr>
                <a:srgbClr val="0033CC"/>
              </a:buClr>
              <a:defRPr/>
            </a:pPr>
            <a:r>
              <a:rPr lang="en-US" dirty="0"/>
              <a:t>Pharmacist/ Pharmacy Tech</a:t>
            </a:r>
          </a:p>
          <a:p>
            <a:pPr eaLnBrk="1" hangingPunct="1">
              <a:lnSpc>
                <a:spcPct val="80000"/>
              </a:lnSpc>
              <a:buClr>
                <a:srgbClr val="0033CC"/>
              </a:buClr>
              <a:defRPr/>
            </a:pPr>
            <a:r>
              <a:rPr lang="en-US" dirty="0"/>
              <a:t>Physical Therapist/ PT Assistant</a:t>
            </a:r>
          </a:p>
          <a:p>
            <a:pPr eaLnBrk="1" hangingPunct="1">
              <a:lnSpc>
                <a:spcPct val="80000"/>
              </a:lnSpc>
              <a:buClr>
                <a:srgbClr val="0033CC"/>
              </a:buClr>
              <a:defRPr/>
            </a:pPr>
            <a:r>
              <a:rPr lang="en-US" dirty="0"/>
              <a:t>Physician (MD/OD)</a:t>
            </a:r>
          </a:p>
          <a:p>
            <a:pPr eaLnBrk="1" hangingPunct="1">
              <a:lnSpc>
                <a:spcPct val="80000"/>
              </a:lnSpc>
              <a:buClr>
                <a:srgbClr val="0033CC"/>
              </a:buClr>
              <a:defRPr/>
            </a:pPr>
            <a:r>
              <a:rPr lang="en-US" dirty="0"/>
              <a:t>Physician’s Assistant</a:t>
            </a:r>
          </a:p>
          <a:p>
            <a:pPr eaLnBrk="1" hangingPunct="1">
              <a:lnSpc>
                <a:spcPct val="80000"/>
              </a:lnSpc>
              <a:buClr>
                <a:srgbClr val="0033CC"/>
              </a:buClr>
              <a:defRPr/>
            </a:pPr>
            <a:r>
              <a:rPr lang="en-US" dirty="0"/>
              <a:t>Psychologist</a:t>
            </a:r>
          </a:p>
          <a:p>
            <a:pPr eaLnBrk="1" hangingPunct="1">
              <a:lnSpc>
                <a:spcPct val="80000"/>
              </a:lnSpc>
              <a:buClr>
                <a:srgbClr val="0033CC"/>
              </a:buClr>
              <a:defRPr/>
            </a:pPr>
            <a:r>
              <a:rPr lang="en-US" dirty="0"/>
              <a:t>Recreation Therapist</a:t>
            </a:r>
          </a:p>
          <a:p>
            <a:pPr eaLnBrk="1" hangingPunct="1">
              <a:lnSpc>
                <a:spcPct val="80000"/>
              </a:lnSpc>
              <a:buClr>
                <a:srgbClr val="0033CC"/>
              </a:buClr>
              <a:defRPr/>
            </a:pPr>
            <a:r>
              <a:rPr lang="en-US" dirty="0"/>
              <a:t>Rehabilitation Counselors</a:t>
            </a:r>
          </a:p>
          <a:p>
            <a:pPr eaLnBrk="1" hangingPunct="1">
              <a:lnSpc>
                <a:spcPct val="80000"/>
              </a:lnSpc>
              <a:buClr>
                <a:srgbClr val="0033CC"/>
              </a:buClr>
              <a:defRPr/>
            </a:pPr>
            <a:r>
              <a:rPr lang="en-US" dirty="0"/>
              <a:t>Respiratory Therapist</a:t>
            </a:r>
          </a:p>
          <a:p>
            <a:pPr eaLnBrk="1" hangingPunct="1">
              <a:lnSpc>
                <a:spcPct val="80000"/>
              </a:lnSpc>
              <a:buClr>
                <a:srgbClr val="0033CC"/>
              </a:buClr>
              <a:defRPr/>
            </a:pPr>
            <a:r>
              <a:rPr lang="en-US" dirty="0"/>
              <a:t>Social Worker</a:t>
            </a:r>
          </a:p>
          <a:p>
            <a:pPr eaLnBrk="1" hangingPunct="1">
              <a:lnSpc>
                <a:spcPct val="80000"/>
              </a:lnSpc>
              <a:buClr>
                <a:srgbClr val="0033CC"/>
              </a:buClr>
              <a:defRPr/>
            </a:pPr>
            <a:r>
              <a:rPr lang="en-US" dirty="0"/>
              <a:t>Speech Language Pathologist</a:t>
            </a:r>
          </a:p>
          <a:p>
            <a:pPr eaLnBrk="1" hangingPunct="1">
              <a:lnSpc>
                <a:spcPct val="80000"/>
              </a:lnSpc>
              <a:buClr>
                <a:srgbClr val="0033CC"/>
              </a:buClr>
              <a:defRPr/>
            </a:pPr>
            <a:r>
              <a:rPr lang="en-US" dirty="0"/>
              <a:t>Surgical Technician</a:t>
            </a:r>
          </a:p>
          <a:p>
            <a:pPr eaLnBrk="1" hangingPunct="1">
              <a:lnSpc>
                <a:spcPct val="80000"/>
              </a:lnSpc>
              <a:buClr>
                <a:srgbClr val="0033CC"/>
              </a:buClr>
              <a:defRPr/>
            </a:pPr>
            <a:r>
              <a:rPr lang="en-US" dirty="0"/>
              <a:t>Therapist (Art, Dance/Movement,  Drama, Horticulture, Music)</a:t>
            </a:r>
          </a:p>
          <a:p>
            <a:pPr eaLnBrk="1" hangingPunct="1">
              <a:lnSpc>
                <a:spcPct val="80000"/>
              </a:lnSpc>
              <a:buClr>
                <a:srgbClr val="0033CC"/>
              </a:buClr>
              <a:defRPr/>
            </a:pPr>
            <a:r>
              <a:rPr lang="en-US" dirty="0"/>
              <a:t>Veterinarian/ Vet Tech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63737753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59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5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5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25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259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259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259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259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259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259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2596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2596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2596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2596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5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12596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12596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12596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7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2596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7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12596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7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12596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8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12596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8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125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9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125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9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500"/>
                                        <p:tgtEl>
                                          <p:spTgt spid="125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9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/>
                                        <p:tgtEl>
                                          <p:spTgt spid="125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10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4" dur="500"/>
                                        <p:tgtEl>
                                          <p:spTgt spid="125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0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8" dur="500"/>
                                        <p:tgtEl>
                                          <p:spTgt spid="125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1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" dur="500"/>
                                        <p:tgtEl>
                                          <p:spTgt spid="1259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1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6" dur="500"/>
                                        <p:tgtEl>
                                          <p:spTgt spid="1259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1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0" dur="500"/>
                                        <p:tgtEl>
                                          <p:spTgt spid="1259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1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4" dur="500"/>
                                        <p:tgtEl>
                                          <p:spTgt spid="12596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 nodeType="afterGroup">
                            <p:stCondLst>
                              <p:cond delay="15500"/>
                            </p:stCondLst>
                            <p:childTnLst>
                              <p:par>
                                <p:cTn id="1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8" dur="500"/>
                                        <p:tgtEl>
                                          <p:spTgt spid="12596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1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2" dur="500"/>
                                        <p:tgtEl>
                                          <p:spTgt spid="12596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6" dur="500"/>
                                        <p:tgtEl>
                                          <p:spTgt spid="12596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13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0" dur="500"/>
                                        <p:tgtEl>
                                          <p:spTgt spid="12596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 nodeType="afterGroup">
                            <p:stCondLst>
                              <p:cond delay="17500"/>
                            </p:stCondLst>
                            <p:childTnLst>
                              <p:par>
                                <p:cTn id="14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4" dur="500"/>
                                        <p:tgtEl>
                                          <p:spTgt spid="12596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14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8" dur="500"/>
                                        <p:tgtEl>
                                          <p:spTgt spid="12596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 nodeType="afterGroup">
                            <p:stCondLst>
                              <p:cond delay="18500"/>
                            </p:stCondLst>
                            <p:childTnLst>
                              <p:par>
                                <p:cTn id="15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2" dur="500"/>
                                        <p:tgtEl>
                                          <p:spTgt spid="12596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15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6" dur="500"/>
                                        <p:tgtEl>
                                          <p:spTgt spid="12596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19500"/>
                            </p:stCondLst>
                            <p:childTnLst>
                              <p:par>
                                <p:cTn id="15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0" dur="500"/>
                                        <p:tgtEl>
                                          <p:spTgt spid="12596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61" grpId="0"/>
      <p:bldP spid="125962" grpId="0" build="p"/>
      <p:bldP spid="125963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solidFill>
                  <a:srgbClr val="009900"/>
                </a:solidFill>
              </a:rPr>
              <a:t>DIAGNOSTIC SERVICES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rgbClr val="009900"/>
              </a:buClr>
              <a:defRPr/>
            </a:pPr>
            <a:r>
              <a:rPr lang="en-US" smtClean="0"/>
              <a:t>Create a picture of client health status at a single point in time</a:t>
            </a:r>
          </a:p>
          <a:p>
            <a:pPr eaLnBrk="1" hangingPunct="1">
              <a:buClr>
                <a:srgbClr val="009900"/>
              </a:buClr>
              <a:defRPr/>
            </a:pPr>
            <a:r>
              <a:rPr lang="en-US" smtClean="0"/>
              <a:t>Use tests and evaluations that aid in the detection, diagnosis, and treatment of diseases, injuries, or other physical conditions.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729845491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2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000">
                <a:solidFill>
                  <a:srgbClr val="009900"/>
                </a:solidFill>
              </a:rPr>
              <a:t>Professions in Diagnostic Services</a:t>
            </a:r>
          </a:p>
        </p:txBody>
      </p:sp>
      <p:sp>
        <p:nvSpPr>
          <p:cNvPr id="137221" name="Rectangle 5"/>
          <p:cNvSpPr>
            <a:spLocks noGrp="1" noChangeArrowheads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 eaLnBrk="1" hangingPunct="1">
              <a:lnSpc>
                <a:spcPct val="80000"/>
              </a:lnSpc>
              <a:buClr>
                <a:srgbClr val="009900"/>
              </a:buClr>
              <a:defRPr/>
            </a:pPr>
            <a:r>
              <a:rPr lang="en-US"/>
              <a:t>Blood Bank Technologist</a:t>
            </a:r>
          </a:p>
          <a:p>
            <a:pPr eaLnBrk="1" hangingPunct="1">
              <a:lnSpc>
                <a:spcPct val="80000"/>
              </a:lnSpc>
              <a:buClr>
                <a:srgbClr val="009900"/>
              </a:buClr>
              <a:defRPr/>
            </a:pPr>
            <a:r>
              <a:rPr lang="en-US"/>
              <a:t>Cardiovascular Technologist</a:t>
            </a:r>
          </a:p>
          <a:p>
            <a:pPr eaLnBrk="1" hangingPunct="1">
              <a:lnSpc>
                <a:spcPct val="80000"/>
              </a:lnSpc>
              <a:buClr>
                <a:srgbClr val="009900"/>
              </a:buClr>
              <a:defRPr/>
            </a:pPr>
            <a:r>
              <a:rPr lang="en-US"/>
              <a:t>Clinical Lab Technician</a:t>
            </a:r>
          </a:p>
          <a:p>
            <a:pPr eaLnBrk="1" hangingPunct="1">
              <a:lnSpc>
                <a:spcPct val="80000"/>
              </a:lnSpc>
              <a:buClr>
                <a:srgbClr val="009900"/>
              </a:buClr>
              <a:defRPr/>
            </a:pPr>
            <a:r>
              <a:rPr lang="en-US"/>
              <a:t>CT Technologist</a:t>
            </a:r>
          </a:p>
          <a:p>
            <a:pPr eaLnBrk="1" hangingPunct="1">
              <a:lnSpc>
                <a:spcPct val="80000"/>
              </a:lnSpc>
              <a:buClr>
                <a:srgbClr val="009900"/>
              </a:buClr>
              <a:defRPr/>
            </a:pPr>
            <a:r>
              <a:rPr lang="en-US"/>
              <a:t>Cytogenetic Technologist</a:t>
            </a:r>
          </a:p>
          <a:p>
            <a:pPr eaLnBrk="1" hangingPunct="1">
              <a:lnSpc>
                <a:spcPct val="80000"/>
              </a:lnSpc>
              <a:buClr>
                <a:srgbClr val="009900"/>
              </a:buClr>
              <a:defRPr/>
            </a:pPr>
            <a:r>
              <a:rPr lang="en-US"/>
              <a:t>Cytotechnologist</a:t>
            </a:r>
          </a:p>
          <a:p>
            <a:pPr eaLnBrk="1" hangingPunct="1">
              <a:lnSpc>
                <a:spcPct val="80000"/>
              </a:lnSpc>
              <a:buClr>
                <a:srgbClr val="009900"/>
              </a:buClr>
              <a:defRPr/>
            </a:pPr>
            <a:r>
              <a:rPr lang="en-US"/>
              <a:t>Diagnostic Medical Sonographers</a:t>
            </a:r>
          </a:p>
          <a:p>
            <a:pPr eaLnBrk="1" hangingPunct="1">
              <a:lnSpc>
                <a:spcPct val="80000"/>
              </a:lnSpc>
              <a:buClr>
                <a:srgbClr val="009900"/>
              </a:buClr>
              <a:defRPr/>
            </a:pPr>
            <a:r>
              <a:rPr lang="en-US"/>
              <a:t>ECG Technician</a:t>
            </a:r>
          </a:p>
          <a:p>
            <a:pPr eaLnBrk="1" hangingPunct="1">
              <a:lnSpc>
                <a:spcPct val="80000"/>
              </a:lnSpc>
              <a:buClr>
                <a:srgbClr val="009900"/>
              </a:buClr>
              <a:defRPr/>
            </a:pPr>
            <a:r>
              <a:rPr lang="en-US"/>
              <a:t>EEG Technologist</a:t>
            </a:r>
          </a:p>
          <a:p>
            <a:pPr eaLnBrk="1" hangingPunct="1">
              <a:lnSpc>
                <a:spcPct val="80000"/>
              </a:lnSpc>
              <a:buClr>
                <a:srgbClr val="009900"/>
              </a:buClr>
              <a:defRPr/>
            </a:pPr>
            <a:r>
              <a:rPr lang="en-US"/>
              <a:t>Exercise Physiologist</a:t>
            </a:r>
          </a:p>
          <a:p>
            <a:pPr eaLnBrk="1" hangingPunct="1">
              <a:lnSpc>
                <a:spcPct val="80000"/>
              </a:lnSpc>
              <a:buClr>
                <a:srgbClr val="009900"/>
              </a:buClr>
              <a:defRPr/>
            </a:pPr>
            <a:r>
              <a:rPr lang="en-US"/>
              <a:t>Geneticist</a:t>
            </a:r>
          </a:p>
          <a:p>
            <a:pPr eaLnBrk="1" hangingPunct="1">
              <a:lnSpc>
                <a:spcPct val="80000"/>
              </a:lnSpc>
              <a:buClr>
                <a:srgbClr val="009900"/>
              </a:buClr>
              <a:defRPr/>
            </a:pPr>
            <a:r>
              <a:rPr lang="en-US"/>
              <a:t>Histotechnician</a:t>
            </a:r>
          </a:p>
          <a:p>
            <a:pPr eaLnBrk="1" hangingPunct="1">
              <a:lnSpc>
                <a:spcPct val="80000"/>
              </a:lnSpc>
              <a:buClr>
                <a:srgbClr val="009900"/>
              </a:buClr>
              <a:defRPr/>
            </a:pPr>
            <a:r>
              <a:rPr lang="en-US"/>
              <a:t>Histotechnologist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/>
          </a:p>
        </p:txBody>
      </p:sp>
      <p:sp>
        <p:nvSpPr>
          <p:cNvPr id="137222" name="Rectangle 6"/>
          <p:cNvSpPr>
            <a:spLocks noGrp="1" noChangeArrowheads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 eaLnBrk="1" hangingPunct="1">
              <a:lnSpc>
                <a:spcPct val="80000"/>
              </a:lnSpc>
              <a:buClr>
                <a:srgbClr val="009900"/>
              </a:buClr>
              <a:defRPr/>
            </a:pPr>
            <a:r>
              <a:rPr lang="en-US"/>
              <a:t>MRI Technologist</a:t>
            </a:r>
          </a:p>
          <a:p>
            <a:pPr eaLnBrk="1" hangingPunct="1">
              <a:lnSpc>
                <a:spcPct val="80000"/>
              </a:lnSpc>
              <a:buClr>
                <a:srgbClr val="009900"/>
              </a:buClr>
              <a:defRPr/>
            </a:pPr>
            <a:r>
              <a:rPr lang="en-US"/>
              <a:t>Mammographer</a:t>
            </a:r>
          </a:p>
          <a:p>
            <a:pPr eaLnBrk="1" hangingPunct="1">
              <a:lnSpc>
                <a:spcPct val="80000"/>
              </a:lnSpc>
              <a:buClr>
                <a:srgbClr val="009900"/>
              </a:buClr>
              <a:defRPr/>
            </a:pPr>
            <a:r>
              <a:rPr lang="en-US"/>
              <a:t>Medical Technologist/ Clinical Laboratory Scientist</a:t>
            </a:r>
          </a:p>
          <a:p>
            <a:pPr eaLnBrk="1" hangingPunct="1">
              <a:lnSpc>
                <a:spcPct val="80000"/>
              </a:lnSpc>
              <a:buClr>
                <a:srgbClr val="009900"/>
              </a:buClr>
              <a:defRPr/>
            </a:pPr>
            <a:r>
              <a:rPr lang="en-US"/>
              <a:t>Nuclear Medicine Technologist</a:t>
            </a:r>
          </a:p>
          <a:p>
            <a:pPr eaLnBrk="1" hangingPunct="1">
              <a:lnSpc>
                <a:spcPct val="80000"/>
              </a:lnSpc>
              <a:buClr>
                <a:srgbClr val="009900"/>
              </a:buClr>
              <a:defRPr/>
            </a:pPr>
            <a:r>
              <a:rPr lang="en-US"/>
              <a:t>Nutritionist</a:t>
            </a:r>
          </a:p>
          <a:p>
            <a:pPr eaLnBrk="1" hangingPunct="1">
              <a:lnSpc>
                <a:spcPct val="80000"/>
              </a:lnSpc>
              <a:buClr>
                <a:srgbClr val="009900"/>
              </a:buClr>
              <a:defRPr/>
            </a:pPr>
            <a:r>
              <a:rPr lang="en-US"/>
              <a:t>Pathologist</a:t>
            </a:r>
          </a:p>
          <a:p>
            <a:pPr eaLnBrk="1" hangingPunct="1">
              <a:lnSpc>
                <a:spcPct val="80000"/>
              </a:lnSpc>
              <a:buClr>
                <a:srgbClr val="009900"/>
              </a:buClr>
              <a:defRPr/>
            </a:pPr>
            <a:r>
              <a:rPr lang="en-US"/>
              <a:t>Pathology Assistant</a:t>
            </a:r>
          </a:p>
          <a:p>
            <a:pPr eaLnBrk="1" hangingPunct="1">
              <a:lnSpc>
                <a:spcPct val="80000"/>
              </a:lnSpc>
              <a:buClr>
                <a:srgbClr val="009900"/>
              </a:buClr>
              <a:defRPr/>
            </a:pPr>
            <a:r>
              <a:rPr lang="en-US"/>
              <a:t>Phlebotomist</a:t>
            </a:r>
          </a:p>
          <a:p>
            <a:pPr eaLnBrk="1" hangingPunct="1">
              <a:lnSpc>
                <a:spcPct val="80000"/>
              </a:lnSpc>
              <a:buClr>
                <a:srgbClr val="009900"/>
              </a:buClr>
              <a:defRPr/>
            </a:pPr>
            <a:r>
              <a:rPr lang="en-US"/>
              <a:t>PET Technologist</a:t>
            </a:r>
          </a:p>
          <a:p>
            <a:pPr eaLnBrk="1" hangingPunct="1">
              <a:lnSpc>
                <a:spcPct val="80000"/>
              </a:lnSpc>
              <a:buClr>
                <a:srgbClr val="009900"/>
              </a:buClr>
              <a:defRPr/>
            </a:pPr>
            <a:r>
              <a:rPr lang="en-US"/>
              <a:t>Radiologic Technologist/ Radiographer</a:t>
            </a:r>
          </a:p>
          <a:p>
            <a:pPr eaLnBrk="1" hangingPunct="1">
              <a:lnSpc>
                <a:spcPct val="80000"/>
              </a:lnSpc>
              <a:buClr>
                <a:srgbClr val="009900"/>
              </a:buClr>
              <a:defRPr/>
            </a:pPr>
            <a:r>
              <a:rPr lang="en-US"/>
              <a:t>Radiologist</a:t>
            </a:r>
          </a:p>
        </p:txBody>
      </p:sp>
    </p:spTree>
    <p:extLst>
      <p:ext uri="{BB962C8B-B14F-4D97-AF65-F5344CB8AC3E}">
        <p14:creationId xmlns:p14="http://schemas.microsoft.com/office/powerpoint/2010/main" val="273297264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722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7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7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7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7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7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7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7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7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7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7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7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7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72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72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72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72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72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72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72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72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72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72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72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72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72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72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72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72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72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72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7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722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722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3722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7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722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722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3722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8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3722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722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3722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9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37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37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37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9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37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37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37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10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372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372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372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10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372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372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372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1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372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372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372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372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372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372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12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372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372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372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13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372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372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372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13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372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372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372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14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372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372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372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15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372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372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372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20" grpId="0"/>
      <p:bldP spid="137221" grpId="0" build="p"/>
      <p:bldP spid="137222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solidFill>
                  <a:srgbClr val="FFFF00"/>
                </a:solidFill>
              </a:rPr>
              <a:t>HEALTH INFORMATICS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1485900" y="1143000"/>
            <a:ext cx="6172200" cy="3829050"/>
          </a:xfrm>
        </p:spPr>
        <p:txBody>
          <a:bodyPr/>
          <a:lstStyle/>
          <a:p>
            <a:pPr eaLnBrk="1" hangingPunct="1">
              <a:buClr>
                <a:srgbClr val="FFFF00"/>
              </a:buClr>
              <a:defRPr/>
            </a:pPr>
            <a:r>
              <a:rPr lang="en-US" smtClean="0"/>
              <a:t>Occupy many different levels of health care related employment.</a:t>
            </a:r>
          </a:p>
          <a:p>
            <a:pPr eaLnBrk="1" hangingPunct="1">
              <a:buClr>
                <a:srgbClr val="FFFF00"/>
              </a:buClr>
              <a:defRPr/>
            </a:pPr>
            <a:r>
              <a:rPr lang="en-US" smtClean="0"/>
              <a:t>Includes health care administrators who manage:</a:t>
            </a:r>
          </a:p>
          <a:p>
            <a:pPr lvl="1" eaLnBrk="1" hangingPunct="1">
              <a:buClr>
                <a:srgbClr val="FFFF00"/>
              </a:buClr>
              <a:defRPr/>
            </a:pPr>
            <a:r>
              <a:rPr lang="en-US" smtClean="0"/>
              <a:t>Health care agencies</a:t>
            </a:r>
          </a:p>
          <a:p>
            <a:pPr lvl="1" eaLnBrk="1" hangingPunct="1">
              <a:buClr>
                <a:srgbClr val="FFFF00"/>
              </a:buClr>
              <a:defRPr/>
            </a:pPr>
            <a:r>
              <a:rPr lang="en-US" smtClean="0"/>
              <a:t>Patient data and information</a:t>
            </a:r>
          </a:p>
          <a:p>
            <a:pPr lvl="1" eaLnBrk="1" hangingPunct="1">
              <a:buClr>
                <a:srgbClr val="FFFF00"/>
              </a:buClr>
              <a:defRPr/>
            </a:pPr>
            <a:r>
              <a:rPr lang="en-US" smtClean="0"/>
              <a:t>Financial information</a:t>
            </a:r>
          </a:p>
          <a:p>
            <a:pPr lvl="1" eaLnBrk="1" hangingPunct="1">
              <a:buClr>
                <a:srgbClr val="FFFF00"/>
              </a:buClr>
              <a:defRPr/>
            </a:pPr>
            <a:r>
              <a:rPr lang="en-US" smtClean="0"/>
              <a:t>Computer applications related to health care processes and procedures.</a:t>
            </a:r>
          </a:p>
        </p:txBody>
      </p:sp>
    </p:spTree>
    <p:extLst>
      <p:ext uri="{BB962C8B-B14F-4D97-AF65-F5344CB8AC3E}">
        <p14:creationId xmlns:p14="http://schemas.microsoft.com/office/powerpoint/2010/main" val="4048447260"/>
      </p:ext>
    </p:extLst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3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63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83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3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000">
                <a:solidFill>
                  <a:srgbClr val="FFFF00"/>
                </a:solidFill>
              </a:rPr>
              <a:t>Professions in Health Informatics</a:t>
            </a:r>
          </a:p>
        </p:txBody>
      </p:sp>
      <p:sp>
        <p:nvSpPr>
          <p:cNvPr id="133125" name="Rectangle 5"/>
          <p:cNvSpPr>
            <a:spLocks noGrp="1" noChangeArrowheads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 eaLnBrk="1" hangingPunct="1">
              <a:lnSpc>
                <a:spcPct val="80000"/>
              </a:lnSpc>
              <a:buClr>
                <a:srgbClr val="FFFF00"/>
              </a:buClr>
              <a:defRPr/>
            </a:pPr>
            <a:r>
              <a:rPr lang="en-US"/>
              <a:t>Admitting Clerk</a:t>
            </a:r>
          </a:p>
          <a:p>
            <a:pPr eaLnBrk="1" hangingPunct="1">
              <a:lnSpc>
                <a:spcPct val="80000"/>
              </a:lnSpc>
              <a:buClr>
                <a:srgbClr val="FFFF00"/>
              </a:buClr>
              <a:defRPr/>
            </a:pPr>
            <a:r>
              <a:rPr lang="en-US"/>
              <a:t>Applied Researcher</a:t>
            </a:r>
          </a:p>
          <a:p>
            <a:pPr eaLnBrk="1" hangingPunct="1">
              <a:lnSpc>
                <a:spcPct val="80000"/>
              </a:lnSpc>
              <a:buClr>
                <a:srgbClr val="FFFF00"/>
              </a:buClr>
              <a:defRPr/>
            </a:pPr>
            <a:r>
              <a:rPr lang="en-US"/>
              <a:t>Biophotographer</a:t>
            </a:r>
          </a:p>
          <a:p>
            <a:pPr eaLnBrk="1" hangingPunct="1">
              <a:lnSpc>
                <a:spcPct val="80000"/>
              </a:lnSpc>
              <a:buClr>
                <a:srgbClr val="FFFF00"/>
              </a:buClr>
              <a:defRPr/>
            </a:pPr>
            <a:r>
              <a:rPr lang="en-US"/>
              <a:t>Community Services Specialist</a:t>
            </a:r>
          </a:p>
          <a:p>
            <a:pPr eaLnBrk="1" hangingPunct="1">
              <a:lnSpc>
                <a:spcPct val="80000"/>
              </a:lnSpc>
              <a:buClr>
                <a:srgbClr val="FFFF00"/>
              </a:buClr>
              <a:defRPr/>
            </a:pPr>
            <a:r>
              <a:rPr lang="en-US"/>
              <a:t>Data Analyst</a:t>
            </a:r>
          </a:p>
          <a:p>
            <a:pPr eaLnBrk="1" hangingPunct="1">
              <a:lnSpc>
                <a:spcPct val="80000"/>
              </a:lnSpc>
              <a:buClr>
                <a:srgbClr val="FFFF00"/>
              </a:buClr>
              <a:defRPr/>
            </a:pPr>
            <a:r>
              <a:rPr lang="en-US"/>
              <a:t>Epidemiologist</a:t>
            </a:r>
          </a:p>
          <a:p>
            <a:pPr eaLnBrk="1" hangingPunct="1">
              <a:lnSpc>
                <a:spcPct val="80000"/>
              </a:lnSpc>
              <a:buClr>
                <a:srgbClr val="FFFF00"/>
              </a:buClr>
              <a:defRPr/>
            </a:pPr>
            <a:r>
              <a:rPr lang="en-US"/>
              <a:t>Ethicist</a:t>
            </a:r>
          </a:p>
          <a:p>
            <a:pPr eaLnBrk="1" hangingPunct="1">
              <a:lnSpc>
                <a:spcPct val="80000"/>
              </a:lnSpc>
              <a:buClr>
                <a:srgbClr val="FFFF00"/>
              </a:buClr>
              <a:defRPr/>
            </a:pPr>
            <a:r>
              <a:rPr lang="en-US"/>
              <a:t>Health Educator</a:t>
            </a:r>
          </a:p>
          <a:p>
            <a:pPr eaLnBrk="1" hangingPunct="1">
              <a:lnSpc>
                <a:spcPct val="80000"/>
              </a:lnSpc>
              <a:buClr>
                <a:srgbClr val="FFFF00"/>
              </a:buClr>
              <a:defRPr/>
            </a:pPr>
            <a:r>
              <a:rPr lang="en-US"/>
              <a:t>Health Informatics Coder</a:t>
            </a:r>
          </a:p>
          <a:p>
            <a:pPr eaLnBrk="1" hangingPunct="1">
              <a:lnSpc>
                <a:spcPct val="80000"/>
              </a:lnSpc>
              <a:buClr>
                <a:srgbClr val="FFFF00"/>
              </a:buClr>
              <a:defRPr/>
            </a:pPr>
            <a:r>
              <a:rPr lang="en-US"/>
              <a:t>Health Information Services</a:t>
            </a:r>
          </a:p>
          <a:p>
            <a:pPr eaLnBrk="1" hangingPunct="1">
              <a:lnSpc>
                <a:spcPct val="80000"/>
              </a:lnSpc>
              <a:buClr>
                <a:srgbClr val="FFFF00"/>
              </a:buClr>
              <a:defRPr/>
            </a:pPr>
            <a:r>
              <a:rPr lang="en-US"/>
              <a:t>Healthcare Administrator</a:t>
            </a:r>
          </a:p>
          <a:p>
            <a:pPr eaLnBrk="1" hangingPunct="1">
              <a:lnSpc>
                <a:spcPct val="80000"/>
              </a:lnSpc>
              <a:buClr>
                <a:srgbClr val="FFFF00"/>
              </a:buClr>
              <a:defRPr/>
            </a:pPr>
            <a:r>
              <a:rPr lang="en-US"/>
              <a:t>Medical Assistant</a:t>
            </a:r>
          </a:p>
          <a:p>
            <a:pPr eaLnBrk="1" hangingPunct="1">
              <a:lnSpc>
                <a:spcPct val="80000"/>
              </a:lnSpc>
              <a:buClr>
                <a:srgbClr val="FFFF00"/>
              </a:buClr>
              <a:defRPr/>
            </a:pPr>
            <a:r>
              <a:rPr lang="en-US"/>
              <a:t>Medical Biller</a:t>
            </a:r>
          </a:p>
          <a:p>
            <a:pPr eaLnBrk="1" hangingPunct="1">
              <a:lnSpc>
                <a:spcPct val="80000"/>
              </a:lnSpc>
              <a:buClr>
                <a:srgbClr val="FFFF00"/>
              </a:buClr>
              <a:defRPr/>
            </a:pPr>
            <a:r>
              <a:rPr lang="en-US"/>
              <a:t>Medical Illustrator</a:t>
            </a:r>
          </a:p>
        </p:txBody>
      </p:sp>
      <p:sp>
        <p:nvSpPr>
          <p:cNvPr id="133126" name="Rectangle 6"/>
          <p:cNvSpPr>
            <a:spLocks noGrp="1" noChangeArrowheads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pPr eaLnBrk="1" hangingPunct="1">
              <a:lnSpc>
                <a:spcPct val="80000"/>
              </a:lnSpc>
              <a:buClr>
                <a:srgbClr val="FFFF00"/>
              </a:buClr>
              <a:defRPr/>
            </a:pPr>
            <a:r>
              <a:rPr lang="en-US"/>
              <a:t>Medical Information Technologist</a:t>
            </a:r>
          </a:p>
          <a:p>
            <a:pPr eaLnBrk="1" hangingPunct="1">
              <a:lnSpc>
                <a:spcPct val="80000"/>
              </a:lnSpc>
              <a:buClr>
                <a:srgbClr val="FFFF00"/>
              </a:buClr>
              <a:defRPr/>
            </a:pPr>
            <a:r>
              <a:rPr lang="en-US"/>
              <a:t>Medical Librarian/Cybrarian</a:t>
            </a:r>
          </a:p>
          <a:p>
            <a:pPr eaLnBrk="1" hangingPunct="1">
              <a:lnSpc>
                <a:spcPct val="80000"/>
              </a:lnSpc>
              <a:buClr>
                <a:srgbClr val="FFFF00"/>
              </a:buClr>
              <a:defRPr/>
            </a:pPr>
            <a:r>
              <a:rPr lang="en-US"/>
              <a:t>Patient Advocate</a:t>
            </a:r>
          </a:p>
          <a:p>
            <a:pPr eaLnBrk="1" hangingPunct="1">
              <a:lnSpc>
                <a:spcPct val="80000"/>
              </a:lnSpc>
              <a:buClr>
                <a:srgbClr val="FFFF00"/>
              </a:buClr>
              <a:defRPr/>
            </a:pPr>
            <a:r>
              <a:rPr lang="en-US"/>
              <a:t>Patient Financial Services</a:t>
            </a:r>
          </a:p>
          <a:p>
            <a:pPr eaLnBrk="1" hangingPunct="1">
              <a:lnSpc>
                <a:spcPct val="80000"/>
              </a:lnSpc>
              <a:buClr>
                <a:srgbClr val="FFFF00"/>
              </a:buClr>
              <a:defRPr/>
            </a:pPr>
            <a:r>
              <a:rPr lang="en-US"/>
              <a:t>Public Health Educator</a:t>
            </a:r>
          </a:p>
          <a:p>
            <a:pPr eaLnBrk="1" hangingPunct="1">
              <a:lnSpc>
                <a:spcPct val="80000"/>
              </a:lnSpc>
              <a:buClr>
                <a:srgbClr val="FFFF00"/>
              </a:buClr>
              <a:defRPr/>
            </a:pPr>
            <a:r>
              <a:rPr lang="en-US"/>
              <a:t>Reimbursement Specialist</a:t>
            </a:r>
          </a:p>
          <a:p>
            <a:pPr eaLnBrk="1" hangingPunct="1">
              <a:lnSpc>
                <a:spcPct val="80000"/>
              </a:lnSpc>
              <a:buClr>
                <a:srgbClr val="FFFF00"/>
              </a:buClr>
              <a:defRPr/>
            </a:pPr>
            <a:r>
              <a:rPr lang="en-US"/>
              <a:t>Risk Management</a:t>
            </a:r>
          </a:p>
          <a:p>
            <a:pPr eaLnBrk="1" hangingPunct="1">
              <a:lnSpc>
                <a:spcPct val="80000"/>
              </a:lnSpc>
              <a:buClr>
                <a:srgbClr val="FFFF00"/>
              </a:buClr>
              <a:defRPr/>
            </a:pPr>
            <a:r>
              <a:rPr lang="en-US"/>
              <a:t>Social Worker</a:t>
            </a:r>
          </a:p>
          <a:p>
            <a:pPr eaLnBrk="1" hangingPunct="1">
              <a:lnSpc>
                <a:spcPct val="80000"/>
              </a:lnSpc>
              <a:buClr>
                <a:srgbClr val="FFFF00"/>
              </a:buClr>
              <a:defRPr/>
            </a:pPr>
            <a:r>
              <a:rPr lang="en-US"/>
              <a:t>Transcriptionist</a:t>
            </a:r>
          </a:p>
          <a:p>
            <a:pPr eaLnBrk="1" hangingPunct="1">
              <a:lnSpc>
                <a:spcPct val="80000"/>
              </a:lnSpc>
              <a:buClr>
                <a:srgbClr val="FFFF00"/>
              </a:buClr>
              <a:defRPr/>
            </a:pPr>
            <a:r>
              <a:rPr lang="en-US"/>
              <a:t>Unit Coordinator</a:t>
            </a:r>
          </a:p>
          <a:p>
            <a:pPr eaLnBrk="1" hangingPunct="1">
              <a:lnSpc>
                <a:spcPct val="80000"/>
              </a:lnSpc>
              <a:buClr>
                <a:srgbClr val="FFFF00"/>
              </a:buClr>
              <a:defRPr/>
            </a:pPr>
            <a:r>
              <a:rPr lang="en-US"/>
              <a:t>Utilization Manager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5534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95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3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45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3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3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3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95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3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3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3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45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31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31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31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95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31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31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31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45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31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31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31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495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31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31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31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45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31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31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31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5950"/>
                            </p:stCondLst>
                            <p:childTnLst>
                              <p:par>
                                <p:cTn id="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31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31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31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645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31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31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331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6950"/>
                            </p:stCondLst>
                            <p:childTnLst>
                              <p:par>
                                <p:cTn id="7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312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312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3312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7450"/>
                            </p:stCondLst>
                            <p:childTnLst>
                              <p:par>
                                <p:cTn id="7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312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312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3312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795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312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3312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3312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8450"/>
                            </p:stCondLst>
                            <p:childTnLst>
                              <p:par>
                                <p:cTn id="8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3312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3312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3312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8950"/>
                            </p:stCondLst>
                            <p:childTnLst>
                              <p:par>
                                <p:cTn id="9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3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33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33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9450"/>
                            </p:stCondLst>
                            <p:childTnLst>
                              <p:par>
                                <p:cTn id="10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331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331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331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9950"/>
                            </p:stCondLst>
                            <p:childTnLst>
                              <p:par>
                                <p:cTn id="10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331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331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331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0450"/>
                            </p:stCondLst>
                            <p:childTnLst>
                              <p:par>
                                <p:cTn id="1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331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331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331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10950"/>
                            </p:stCondLst>
                            <p:childTnLst>
                              <p:par>
                                <p:cTn id="1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331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331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331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11450"/>
                            </p:stCondLst>
                            <p:childTnLst>
                              <p:par>
                                <p:cTn id="1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331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331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331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11950"/>
                            </p:stCondLst>
                            <p:childTnLst>
                              <p:par>
                                <p:cTn id="1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331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331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331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12450"/>
                            </p:stCondLst>
                            <p:childTnLst>
                              <p:par>
                                <p:cTn id="1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331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331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331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 nodeType="afterGroup">
                            <p:stCondLst>
                              <p:cond delay="12950"/>
                            </p:stCondLst>
                            <p:childTnLst>
                              <p:par>
                                <p:cTn id="1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331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331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331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 nodeType="afterGroup">
                            <p:stCondLst>
                              <p:cond delay="13450"/>
                            </p:stCondLst>
                            <p:childTnLst>
                              <p:par>
                                <p:cTn id="14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3312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3312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3312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 nodeType="afterGroup">
                            <p:stCondLst>
                              <p:cond delay="13950"/>
                            </p:stCondLst>
                            <p:childTnLst>
                              <p:par>
                                <p:cTn id="1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3312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3312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13312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4" grpId="0"/>
      <p:bldP spid="133125" grpId="0" build="p"/>
      <p:bldP spid="133126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solidFill>
                  <a:srgbClr val="FF6600"/>
                </a:solidFill>
              </a:rPr>
              <a:t>SUPPORTIVE SERVICES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rgbClr val="FF6600"/>
              </a:buClr>
              <a:defRPr/>
            </a:pPr>
            <a:r>
              <a:rPr lang="en-US" smtClean="0"/>
              <a:t>Provide a therapeutic environment for the delivery of health care</a:t>
            </a:r>
          </a:p>
          <a:p>
            <a:pPr eaLnBrk="1" hangingPunct="1">
              <a:buClr>
                <a:srgbClr val="FF6600"/>
              </a:buClr>
              <a:defRPr/>
            </a:pPr>
            <a:r>
              <a:rPr lang="en-US" smtClean="0"/>
              <a:t>Full range of career opportunities from entry level to management, including technical and professional careers</a:t>
            </a:r>
          </a:p>
          <a:p>
            <a:pPr eaLnBrk="1" hangingPunct="1">
              <a:buClr>
                <a:srgbClr val="FF6600"/>
              </a:buClr>
              <a:defRPr/>
            </a:pPr>
            <a:r>
              <a:rPr lang="en-US" smtClean="0"/>
              <a:t>Areas include central supply, facility maintenance, food service and others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186643329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0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5491" t="14582" r="38873" b="11460"/>
          <a:stretch/>
        </p:blipFill>
        <p:spPr>
          <a:xfrm>
            <a:off x="1371153" y="0"/>
            <a:ext cx="688215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61031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solidFill>
                  <a:srgbClr val="FF6600"/>
                </a:solidFill>
              </a:rPr>
              <a:t>Professions in Support Services</a:t>
            </a:r>
          </a:p>
        </p:txBody>
      </p:sp>
      <p:sp>
        <p:nvSpPr>
          <p:cNvPr id="130056" name="Rectangle 8"/>
          <p:cNvSpPr>
            <a:spLocks noGrp="1" noChangeArrowheads="1"/>
          </p:cNvSpPr>
          <p:nvPr>
            <p:ph idx="1"/>
          </p:nvPr>
        </p:nvSpPr>
        <p:spPr>
          <a:xfrm>
            <a:off x="2514600" y="1371600"/>
            <a:ext cx="4000500" cy="3086100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80000"/>
              </a:lnSpc>
              <a:buClr>
                <a:srgbClr val="FF6600"/>
              </a:buClr>
              <a:defRPr/>
            </a:pPr>
            <a:r>
              <a:rPr lang="en-US" sz="1800"/>
              <a:t>Biomedical / Clinical Engineer</a:t>
            </a:r>
          </a:p>
          <a:p>
            <a:pPr eaLnBrk="1" hangingPunct="1">
              <a:lnSpc>
                <a:spcPct val="80000"/>
              </a:lnSpc>
              <a:buClr>
                <a:srgbClr val="FF6600"/>
              </a:buClr>
              <a:defRPr/>
            </a:pPr>
            <a:r>
              <a:rPr lang="en-US" sz="1800"/>
              <a:t>Biomedical / Clinical Technician</a:t>
            </a:r>
          </a:p>
          <a:p>
            <a:pPr eaLnBrk="1" hangingPunct="1">
              <a:lnSpc>
                <a:spcPct val="80000"/>
              </a:lnSpc>
              <a:buClr>
                <a:srgbClr val="FF6600"/>
              </a:buClr>
              <a:defRPr/>
            </a:pPr>
            <a:r>
              <a:rPr lang="en-US" sz="1800"/>
              <a:t>Central Services</a:t>
            </a:r>
          </a:p>
          <a:p>
            <a:pPr eaLnBrk="1" hangingPunct="1">
              <a:lnSpc>
                <a:spcPct val="80000"/>
              </a:lnSpc>
              <a:buClr>
                <a:srgbClr val="FF6600"/>
              </a:buClr>
              <a:defRPr/>
            </a:pPr>
            <a:r>
              <a:rPr lang="en-US" sz="1800"/>
              <a:t>Environmental Health and Safety</a:t>
            </a:r>
          </a:p>
          <a:p>
            <a:pPr eaLnBrk="1" hangingPunct="1">
              <a:lnSpc>
                <a:spcPct val="80000"/>
              </a:lnSpc>
              <a:buClr>
                <a:srgbClr val="FF6600"/>
              </a:buClr>
              <a:defRPr/>
            </a:pPr>
            <a:r>
              <a:rPr lang="en-US" sz="1800"/>
              <a:t>Environmental Services</a:t>
            </a:r>
          </a:p>
          <a:p>
            <a:pPr eaLnBrk="1" hangingPunct="1">
              <a:lnSpc>
                <a:spcPct val="80000"/>
              </a:lnSpc>
              <a:buClr>
                <a:srgbClr val="FF6600"/>
              </a:buClr>
              <a:defRPr/>
            </a:pPr>
            <a:r>
              <a:rPr lang="en-US" sz="1800"/>
              <a:t>Facilities Manager</a:t>
            </a:r>
          </a:p>
          <a:p>
            <a:pPr eaLnBrk="1" hangingPunct="1">
              <a:lnSpc>
                <a:spcPct val="80000"/>
              </a:lnSpc>
              <a:buClr>
                <a:srgbClr val="FF6600"/>
              </a:buClr>
              <a:defRPr/>
            </a:pPr>
            <a:r>
              <a:rPr lang="en-US" sz="1800"/>
              <a:t>Food Service</a:t>
            </a:r>
          </a:p>
          <a:p>
            <a:pPr eaLnBrk="1" hangingPunct="1">
              <a:lnSpc>
                <a:spcPct val="80000"/>
              </a:lnSpc>
              <a:buClr>
                <a:srgbClr val="FF6600"/>
              </a:buClr>
              <a:defRPr/>
            </a:pPr>
            <a:r>
              <a:rPr lang="en-US" sz="1800"/>
              <a:t>Hospital Maintenance Engineer</a:t>
            </a:r>
          </a:p>
          <a:p>
            <a:pPr eaLnBrk="1" hangingPunct="1">
              <a:lnSpc>
                <a:spcPct val="80000"/>
              </a:lnSpc>
              <a:buClr>
                <a:srgbClr val="FF6600"/>
              </a:buClr>
              <a:defRPr/>
            </a:pPr>
            <a:r>
              <a:rPr lang="en-US" sz="1800"/>
              <a:t>Industrial Hygienist</a:t>
            </a:r>
          </a:p>
          <a:p>
            <a:pPr eaLnBrk="1" hangingPunct="1">
              <a:lnSpc>
                <a:spcPct val="80000"/>
              </a:lnSpc>
              <a:buClr>
                <a:srgbClr val="FF6600"/>
              </a:buClr>
              <a:defRPr/>
            </a:pPr>
            <a:r>
              <a:rPr lang="en-US" sz="1800"/>
              <a:t>Materials Management</a:t>
            </a:r>
          </a:p>
          <a:p>
            <a:pPr eaLnBrk="1" hangingPunct="1">
              <a:lnSpc>
                <a:spcPct val="80000"/>
              </a:lnSpc>
              <a:buClr>
                <a:srgbClr val="FF6600"/>
              </a:buClr>
              <a:defRPr/>
            </a:pPr>
            <a:r>
              <a:rPr lang="en-US" sz="1800"/>
              <a:t>Transport Technician</a:t>
            </a:r>
          </a:p>
        </p:txBody>
      </p:sp>
    </p:spTree>
    <p:extLst>
      <p:ext uri="{BB962C8B-B14F-4D97-AF65-F5344CB8AC3E}">
        <p14:creationId xmlns:p14="http://schemas.microsoft.com/office/powerpoint/2010/main" val="41366359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30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30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30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0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0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0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0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0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0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0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00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00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00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00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00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00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00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00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00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00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00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00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00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00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00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5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00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00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00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00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00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3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00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00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00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00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00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1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00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00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00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00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00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69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00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00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00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00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300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77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005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005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005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005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3005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85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005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005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005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005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3005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93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005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005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005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3005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3005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5" grpId="0"/>
      <p:bldP spid="130056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3000">
                <a:solidFill>
                  <a:srgbClr val="800080"/>
                </a:solidFill>
              </a:rPr>
              <a:t>BIOTECHNOLOGY RESEARCH AND DEVELOPMENT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rgbClr val="800080"/>
              </a:buClr>
              <a:defRPr/>
            </a:pPr>
            <a:r>
              <a:rPr lang="en-US" smtClean="0"/>
              <a:t>Study diseases to discover new treatments or invent medical devices used to directly assist patients or to improve the accuracy of diagnostic tests</a:t>
            </a:r>
          </a:p>
          <a:p>
            <a:pPr eaLnBrk="1" hangingPunct="1">
              <a:buClr>
                <a:srgbClr val="800080"/>
              </a:buClr>
              <a:defRPr/>
            </a:pPr>
            <a:r>
              <a:rPr lang="en-US" smtClean="0"/>
              <a:t>Use scientific and technological advances to enhance diagnostic and therapeutic abilities in health care</a:t>
            </a:r>
          </a:p>
          <a:p>
            <a:pPr eaLnBrk="1" hangingPunct="1">
              <a:defRPr/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634964105"/>
      </p:ext>
    </p:extLst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2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3000">
                <a:solidFill>
                  <a:srgbClr val="800080"/>
                </a:solidFill>
              </a:rPr>
              <a:t>Professions in Biotechnology Research and Development</a:t>
            </a:r>
          </a:p>
        </p:txBody>
      </p:sp>
      <p:sp>
        <p:nvSpPr>
          <p:cNvPr id="135173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1371600" y="1543050"/>
            <a:ext cx="3543300" cy="3086100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90000"/>
              </a:lnSpc>
              <a:buClr>
                <a:srgbClr val="800080"/>
              </a:buClr>
              <a:defRPr/>
            </a:pPr>
            <a:r>
              <a:rPr lang="en-US" sz="1500"/>
              <a:t>Biochemist</a:t>
            </a:r>
          </a:p>
          <a:p>
            <a:pPr eaLnBrk="1" hangingPunct="1">
              <a:lnSpc>
                <a:spcPct val="90000"/>
              </a:lnSpc>
              <a:buClr>
                <a:srgbClr val="800080"/>
              </a:buClr>
              <a:defRPr/>
            </a:pPr>
            <a:r>
              <a:rPr lang="en-US" sz="1500"/>
              <a:t>Bioinformatics Associate</a:t>
            </a:r>
          </a:p>
          <a:p>
            <a:pPr eaLnBrk="1" hangingPunct="1">
              <a:lnSpc>
                <a:spcPct val="90000"/>
              </a:lnSpc>
              <a:buClr>
                <a:srgbClr val="800080"/>
              </a:buClr>
              <a:defRPr/>
            </a:pPr>
            <a:r>
              <a:rPr lang="en-US" sz="1500"/>
              <a:t>Bioinformatics Scientist</a:t>
            </a:r>
          </a:p>
          <a:p>
            <a:pPr eaLnBrk="1" hangingPunct="1">
              <a:lnSpc>
                <a:spcPct val="90000"/>
              </a:lnSpc>
              <a:buClr>
                <a:srgbClr val="800080"/>
              </a:buClr>
              <a:defRPr/>
            </a:pPr>
            <a:r>
              <a:rPr lang="en-US" sz="1500"/>
              <a:t>Bioinformatics Specialist</a:t>
            </a:r>
          </a:p>
          <a:p>
            <a:pPr eaLnBrk="1" hangingPunct="1">
              <a:lnSpc>
                <a:spcPct val="90000"/>
              </a:lnSpc>
              <a:buClr>
                <a:srgbClr val="800080"/>
              </a:buClr>
              <a:defRPr/>
            </a:pPr>
            <a:r>
              <a:rPr lang="en-US" sz="1500"/>
              <a:t>Biomedical Chemist</a:t>
            </a:r>
          </a:p>
          <a:p>
            <a:pPr eaLnBrk="1" hangingPunct="1">
              <a:lnSpc>
                <a:spcPct val="90000"/>
              </a:lnSpc>
              <a:buClr>
                <a:srgbClr val="800080"/>
              </a:buClr>
              <a:defRPr/>
            </a:pPr>
            <a:r>
              <a:rPr lang="en-US" sz="1500"/>
              <a:t>Biostatistician</a:t>
            </a:r>
          </a:p>
          <a:p>
            <a:pPr eaLnBrk="1" hangingPunct="1">
              <a:lnSpc>
                <a:spcPct val="90000"/>
              </a:lnSpc>
              <a:buClr>
                <a:srgbClr val="800080"/>
              </a:buClr>
              <a:defRPr/>
            </a:pPr>
            <a:r>
              <a:rPr lang="en-US" sz="1500"/>
              <a:t>Cell Biologist</a:t>
            </a:r>
          </a:p>
          <a:p>
            <a:pPr eaLnBrk="1" hangingPunct="1">
              <a:lnSpc>
                <a:spcPct val="90000"/>
              </a:lnSpc>
              <a:buClr>
                <a:srgbClr val="800080"/>
              </a:buClr>
              <a:defRPr/>
            </a:pPr>
            <a:r>
              <a:rPr lang="en-US" sz="1500"/>
              <a:t>Clinical Trials Research Associate</a:t>
            </a:r>
          </a:p>
          <a:p>
            <a:pPr eaLnBrk="1" hangingPunct="1">
              <a:lnSpc>
                <a:spcPct val="90000"/>
              </a:lnSpc>
              <a:buClr>
                <a:srgbClr val="800080"/>
              </a:buClr>
              <a:defRPr/>
            </a:pPr>
            <a:r>
              <a:rPr lang="en-US" sz="1500"/>
              <a:t>Clinical Trials Research Coordinator</a:t>
            </a:r>
          </a:p>
          <a:p>
            <a:pPr eaLnBrk="1" hangingPunct="1">
              <a:lnSpc>
                <a:spcPct val="90000"/>
              </a:lnSpc>
              <a:buClr>
                <a:srgbClr val="800080"/>
              </a:buClr>
              <a:defRPr/>
            </a:pPr>
            <a:r>
              <a:rPr lang="en-US" sz="1500"/>
              <a:t>Geneticist</a:t>
            </a:r>
          </a:p>
          <a:p>
            <a:pPr eaLnBrk="1" hangingPunct="1">
              <a:lnSpc>
                <a:spcPct val="90000"/>
              </a:lnSpc>
              <a:buClr>
                <a:srgbClr val="800080"/>
              </a:buClr>
              <a:defRPr/>
            </a:pPr>
            <a:r>
              <a:rPr lang="en-US" sz="1500"/>
              <a:t>Lab Assistant - Genetics</a:t>
            </a:r>
          </a:p>
        </p:txBody>
      </p:sp>
      <p:sp>
        <p:nvSpPr>
          <p:cNvPr id="135174" name="Rectangle 6"/>
          <p:cNvSpPr>
            <a:spLocks noGrp="1" noChangeArrowheads="1"/>
          </p:cNvSpPr>
          <p:nvPr>
            <p:ph sz="half" idx="2"/>
          </p:nvPr>
        </p:nvSpPr>
        <p:spPr>
          <a:xfrm>
            <a:off x="4972050" y="1543050"/>
            <a:ext cx="3028950" cy="3086100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90000"/>
              </a:lnSpc>
              <a:buClr>
                <a:srgbClr val="800080"/>
              </a:buClr>
              <a:defRPr/>
            </a:pPr>
            <a:r>
              <a:rPr lang="en-US" sz="1500"/>
              <a:t>Lab Technician</a:t>
            </a:r>
          </a:p>
          <a:p>
            <a:pPr eaLnBrk="1" hangingPunct="1">
              <a:lnSpc>
                <a:spcPct val="90000"/>
              </a:lnSpc>
              <a:buClr>
                <a:srgbClr val="800080"/>
              </a:buClr>
              <a:defRPr/>
            </a:pPr>
            <a:r>
              <a:rPr lang="en-US" sz="1500"/>
              <a:t>Microbiologist</a:t>
            </a:r>
          </a:p>
          <a:p>
            <a:pPr eaLnBrk="1" hangingPunct="1">
              <a:lnSpc>
                <a:spcPct val="90000"/>
              </a:lnSpc>
              <a:buClr>
                <a:srgbClr val="800080"/>
              </a:buClr>
              <a:defRPr/>
            </a:pPr>
            <a:r>
              <a:rPr lang="en-US" sz="1500"/>
              <a:t>Molecular Biologist</a:t>
            </a:r>
          </a:p>
          <a:p>
            <a:pPr eaLnBrk="1" hangingPunct="1">
              <a:lnSpc>
                <a:spcPct val="90000"/>
              </a:lnSpc>
              <a:buClr>
                <a:srgbClr val="800080"/>
              </a:buClr>
              <a:defRPr/>
            </a:pPr>
            <a:r>
              <a:rPr lang="en-US" sz="1500"/>
              <a:t>Pharmaceutical Scientist</a:t>
            </a:r>
          </a:p>
          <a:p>
            <a:pPr eaLnBrk="1" hangingPunct="1">
              <a:lnSpc>
                <a:spcPct val="90000"/>
              </a:lnSpc>
              <a:buClr>
                <a:srgbClr val="800080"/>
              </a:buClr>
              <a:defRPr/>
            </a:pPr>
            <a:r>
              <a:rPr lang="en-US" sz="1500"/>
              <a:t>Quality Assurance Technician</a:t>
            </a:r>
          </a:p>
          <a:p>
            <a:pPr eaLnBrk="1" hangingPunct="1">
              <a:lnSpc>
                <a:spcPct val="90000"/>
              </a:lnSpc>
              <a:buClr>
                <a:srgbClr val="800080"/>
              </a:buClr>
              <a:defRPr/>
            </a:pPr>
            <a:r>
              <a:rPr lang="en-US" sz="1500"/>
              <a:t>Quality Control Technician</a:t>
            </a:r>
          </a:p>
          <a:p>
            <a:pPr eaLnBrk="1" hangingPunct="1">
              <a:lnSpc>
                <a:spcPct val="90000"/>
              </a:lnSpc>
              <a:buClr>
                <a:srgbClr val="800080"/>
              </a:buClr>
              <a:defRPr/>
            </a:pPr>
            <a:r>
              <a:rPr lang="en-US" sz="1500"/>
              <a:t>Regulatory Affairs Specialist</a:t>
            </a:r>
          </a:p>
          <a:p>
            <a:pPr eaLnBrk="1" hangingPunct="1">
              <a:lnSpc>
                <a:spcPct val="90000"/>
              </a:lnSpc>
              <a:buClr>
                <a:srgbClr val="800080"/>
              </a:buClr>
              <a:defRPr/>
            </a:pPr>
            <a:r>
              <a:rPr lang="en-US" sz="1500"/>
              <a:t>Research Assistant</a:t>
            </a:r>
          </a:p>
          <a:p>
            <a:pPr eaLnBrk="1" hangingPunct="1">
              <a:lnSpc>
                <a:spcPct val="90000"/>
              </a:lnSpc>
              <a:buClr>
                <a:srgbClr val="800080"/>
              </a:buClr>
              <a:defRPr/>
            </a:pPr>
            <a:r>
              <a:rPr lang="en-US" sz="1500"/>
              <a:t>Research Associate</a:t>
            </a:r>
          </a:p>
          <a:p>
            <a:pPr eaLnBrk="1" hangingPunct="1">
              <a:lnSpc>
                <a:spcPct val="90000"/>
              </a:lnSpc>
              <a:buClr>
                <a:srgbClr val="800080"/>
              </a:buClr>
              <a:defRPr/>
            </a:pPr>
            <a:r>
              <a:rPr lang="en-US" sz="1500"/>
              <a:t>Research Scientist</a:t>
            </a:r>
          </a:p>
          <a:p>
            <a:pPr eaLnBrk="1" hangingPunct="1">
              <a:lnSpc>
                <a:spcPct val="90000"/>
              </a:lnSpc>
              <a:buClr>
                <a:srgbClr val="800080"/>
              </a:buClr>
              <a:defRPr/>
            </a:pPr>
            <a:r>
              <a:rPr lang="en-US" sz="1500"/>
              <a:t>Toxicologist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sz="1500"/>
          </a:p>
        </p:txBody>
      </p:sp>
    </p:spTree>
    <p:extLst>
      <p:ext uri="{BB962C8B-B14F-4D97-AF65-F5344CB8AC3E}">
        <p14:creationId xmlns:p14="http://schemas.microsoft.com/office/powerpoint/2010/main" val="264817905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5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5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5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5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5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5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7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5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5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5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5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5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5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5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5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5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5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5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5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5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5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5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51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51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51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51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51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51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51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51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51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51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51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51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51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51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51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51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51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51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51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351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73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517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517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517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517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517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81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517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517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517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3517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3517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89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3517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3517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3517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3517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3517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97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35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35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35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35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35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0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351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351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351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351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351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113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351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351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351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351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351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121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351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351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351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351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351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129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351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351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351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351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351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37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351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351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351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351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351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14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351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351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351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351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351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153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351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351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351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351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1351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161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351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351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1351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1351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1351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169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13517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13517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3517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3517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13517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177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3517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13517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13517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13517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13517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2" grpId="0"/>
      <p:bldP spid="135173" grpId="0" build="p"/>
      <p:bldP spid="135174" grpId="0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000"/>
              <a:t>HEALTHCARE CAREER EDUCATION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2571750" y="1314450"/>
            <a:ext cx="4800600" cy="3086100"/>
          </a:xfrm>
        </p:spPr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en-US" sz="2100"/>
              <a:t>On-the-Job Training</a:t>
            </a:r>
          </a:p>
          <a:p>
            <a:pPr eaLnBrk="1" hangingPunct="1">
              <a:defRPr/>
            </a:pPr>
            <a:r>
              <a:rPr lang="en-US" sz="2100"/>
              <a:t>Certificates</a:t>
            </a:r>
          </a:p>
          <a:p>
            <a:pPr eaLnBrk="1" hangingPunct="1">
              <a:defRPr/>
            </a:pPr>
            <a:r>
              <a:rPr lang="en-US" sz="2100"/>
              <a:t>Associate’s Degree</a:t>
            </a:r>
          </a:p>
          <a:p>
            <a:pPr eaLnBrk="1" hangingPunct="1">
              <a:defRPr/>
            </a:pPr>
            <a:r>
              <a:rPr lang="en-US" sz="2100"/>
              <a:t>Bachelor’s Degree</a:t>
            </a:r>
          </a:p>
          <a:p>
            <a:pPr eaLnBrk="1" hangingPunct="1">
              <a:defRPr/>
            </a:pPr>
            <a:r>
              <a:rPr lang="en-US" sz="2100"/>
              <a:t>Master’s Degree</a:t>
            </a:r>
          </a:p>
          <a:p>
            <a:pPr eaLnBrk="1" hangingPunct="1">
              <a:defRPr/>
            </a:pPr>
            <a:r>
              <a:rPr lang="en-US" sz="2100"/>
              <a:t>Doctoral Degree</a:t>
            </a:r>
          </a:p>
          <a:p>
            <a:pPr eaLnBrk="1" hangingPunct="1">
              <a:defRPr/>
            </a:pPr>
            <a:r>
              <a:rPr lang="en-US" sz="2100"/>
              <a:t>Professional &amp; Continuing Education</a:t>
            </a:r>
          </a:p>
          <a:p>
            <a:pPr eaLnBrk="1" hangingPunct="1">
              <a:defRPr/>
            </a:pPr>
            <a:r>
              <a:rPr lang="en-US" sz="2100"/>
              <a:t>On-line Courses</a:t>
            </a:r>
          </a:p>
          <a:p>
            <a:pPr eaLnBrk="1" hangingPunct="1">
              <a:defRPr/>
            </a:pPr>
            <a:endParaRPr lang="en-US" sz="2100"/>
          </a:p>
        </p:txBody>
      </p:sp>
    </p:spTree>
    <p:extLst>
      <p:ext uri="{BB962C8B-B14F-4D97-AF65-F5344CB8AC3E}">
        <p14:creationId xmlns:p14="http://schemas.microsoft.com/office/powerpoint/2010/main" val="3022031492"/>
      </p:ext>
    </p:extLst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843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350"/>
                            </p:stCondLst>
                            <p:childTnLst>
                              <p:par>
                                <p:cTn id="21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4400"/>
                            </p:stCondLst>
                            <p:childTnLst>
                              <p:par>
                                <p:cTn id="27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700"/>
                            </p:stCondLst>
                            <p:childTnLst>
                              <p:par>
                                <p:cTn id="33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6950"/>
                            </p:stCondLst>
                            <p:childTnLst>
                              <p:par>
                                <p:cTn id="39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8100"/>
                            </p:stCondLst>
                            <p:childTnLst>
                              <p:par>
                                <p:cTn id="4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9250"/>
                            </p:stCondLst>
                            <p:childTnLst>
                              <p:par>
                                <p:cTn id="51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11300"/>
                            </p:stCondLst>
                            <p:childTnLst>
                              <p:par>
                                <p:cTn id="57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sr-Latn-RS" dirty="0" smtClean="0"/>
              <a:t>THANK YOU FOR YOUR ATTENTION!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622805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7920" y="0"/>
            <a:ext cx="686397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834134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4060" y="78952"/>
            <a:ext cx="6881153" cy="5156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367620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0042" y="-102742"/>
            <a:ext cx="7308056" cy="5476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128466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8398" y="52174"/>
            <a:ext cx="6794348" cy="5091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147449"/>
      </p:ext>
    </p:extLst>
  </p:cSld>
  <p:clrMapOvr>
    <a:masterClrMapping/>
  </p:clrMapOvr>
  <p:transition spd="med">
    <p:fad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heme1">
  <a:themeElements>
    <a:clrScheme name="Chalkboard_16x9">
      <a:dk1>
        <a:sysClr val="windowText" lastClr="000000"/>
      </a:dk1>
      <a:lt1>
        <a:sysClr val="window" lastClr="FFFFFF"/>
      </a:lt1>
      <a:dk2>
        <a:srgbClr val="333333"/>
      </a:dk2>
      <a:lt2>
        <a:srgbClr val="B2B2B2"/>
      </a:lt2>
      <a:accent1>
        <a:srgbClr val="57BCE5"/>
      </a:accent1>
      <a:accent2>
        <a:srgbClr val="F4D968"/>
      </a:accent2>
      <a:accent3>
        <a:srgbClr val="AEBD57"/>
      </a:accent3>
      <a:accent4>
        <a:srgbClr val="DF9041"/>
      </a:accent4>
      <a:accent5>
        <a:srgbClr val="E35F5F"/>
      </a:accent5>
      <a:accent6>
        <a:srgbClr val="828BCE"/>
      </a:accent6>
      <a:hlink>
        <a:srgbClr val="57BCE5"/>
      </a:hlink>
      <a:folHlink>
        <a:srgbClr val="969696"/>
      </a:folHlink>
    </a:clrScheme>
    <a:fontScheme name="Chalkboard_16x9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/>
        </a:blipFill>
      </a:bgFillStyleLst>
    </a:fmtScheme>
  </a:themeElements>
  <a:objectDefaults>
    <a:spDef>
      <a:spPr>
        <a:ln>
          <a:miter lim="800000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miter lim="800000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 sz="2400"/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BA6BB63C-943A-4C2E-8DB9-BB8ECD257B96}" vid="{501078E7-2C1A-4419-8A79-9CFD52BD2C2E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1328</Words>
  <Application>Microsoft Office PowerPoint</Application>
  <PresentationFormat>On-screen Show (16:9)</PresentationFormat>
  <Paragraphs>348</Paragraphs>
  <Slides>54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62" baseType="lpstr">
      <vt:lpstr>Consolas</vt:lpstr>
      <vt:lpstr>Calibri</vt:lpstr>
      <vt:lpstr>Fira Sans Extra Condensed</vt:lpstr>
      <vt:lpstr>Corbel</vt:lpstr>
      <vt:lpstr>Wingdings</vt:lpstr>
      <vt:lpstr>Times New Roman</vt:lpstr>
      <vt:lpstr>Arial</vt:lpstr>
      <vt:lpstr>Theme1</vt:lpstr>
      <vt:lpstr>Language, titles and symbols in medical profession</vt:lpstr>
      <vt:lpstr>Historical side note on Greek influence…</vt:lpstr>
      <vt:lpstr>Those who have the power  determine the language.</vt:lpstr>
      <vt:lpstr>Parallel Latin and Greek Roots Parallel Latin and Greek prefixes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GLOSSARY WHO´S WHO IN THE HOSPITAL</vt:lpstr>
      <vt:lpstr>EXPERTS WHO CARE FOR PATIENTS IN THE HOSPITAL</vt:lpstr>
      <vt:lpstr>Specialists</vt:lpstr>
      <vt:lpstr>Nurses </vt:lpstr>
      <vt:lpstr>Other Medical Staff </vt:lpstr>
      <vt:lpstr>Physicians: Generalists vs. Specialists</vt:lpstr>
      <vt:lpstr>Generalists vs. Specialists:  Training Requirements</vt:lpstr>
      <vt:lpstr>Dentists</vt:lpstr>
      <vt:lpstr>Pharmacists</vt:lpstr>
      <vt:lpstr>Pharmacists</vt:lpstr>
      <vt:lpstr>Pharmacists</vt:lpstr>
      <vt:lpstr>Other Doctoral-Level  Health Professionals</vt:lpstr>
      <vt:lpstr>Nurses</vt:lpstr>
      <vt:lpstr>Nurses</vt:lpstr>
      <vt:lpstr>Nurses</vt:lpstr>
      <vt:lpstr>Nurses</vt:lpstr>
      <vt:lpstr>Advanced-Practice Nurses</vt:lpstr>
      <vt:lpstr>Allied Health Professionals</vt:lpstr>
      <vt:lpstr>Allied Health Professionals</vt:lpstr>
      <vt:lpstr>Health Services Administrators</vt:lpstr>
      <vt:lpstr>Health Services Administrators</vt:lpstr>
      <vt:lpstr>CAREER CLUSTERS</vt:lpstr>
      <vt:lpstr>HEALTH SCIENCES PATHWAYS</vt:lpstr>
      <vt:lpstr>THERAPEUTIC SERVICES</vt:lpstr>
      <vt:lpstr>Professions in Therapeutic Services</vt:lpstr>
      <vt:lpstr>DIAGNOSTIC SERVICES</vt:lpstr>
      <vt:lpstr>Professions in Diagnostic Services</vt:lpstr>
      <vt:lpstr>HEALTH INFORMATICS</vt:lpstr>
      <vt:lpstr>Professions in Health Informatics</vt:lpstr>
      <vt:lpstr>SUPPORTIVE SERVICES</vt:lpstr>
      <vt:lpstr>Professions in Support Services</vt:lpstr>
      <vt:lpstr>BIOTECHNOLOGY RESEARCH AND DEVELOPMENT</vt:lpstr>
      <vt:lpstr>Professions in Biotechnology Research and Development</vt:lpstr>
      <vt:lpstr>HEALTHCARE CAREER EDUCATION</vt:lpstr>
      <vt:lpstr>THANK YOU FOR YOUR ATTENTION!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Clinical Medicine</dc:title>
  <cp:lastModifiedBy>Tina</cp:lastModifiedBy>
  <cp:revision>46</cp:revision>
  <dcterms:modified xsi:type="dcterms:W3CDTF">2024-05-08T22:30:13Z</dcterms:modified>
</cp:coreProperties>
</file>